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5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7" r:id="rId44"/>
    <p:sldId id="298" r:id="rId45"/>
    <p:sldId id="299" r:id="rId46"/>
    <p:sldId id="300" r:id="rId47"/>
    <p:sldId id="301" r:id="rId48"/>
    <p:sldId id="302" r:id="rId49"/>
    <p:sldId id="303" r:id="rId50"/>
    <p:sldId id="304" r:id="rId51"/>
    <p:sldId id="305" r:id="rId52"/>
    <p:sldId id="306" r:id="rId53"/>
  </p:sldIdLst>
  <p:sldSz cx="12239625" cy="6840538"/>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5">
          <p15:clr>
            <a:srgbClr val="A4A3A4"/>
          </p15:clr>
        </p15:guide>
        <p15:guide id="2" pos="38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8" roundtripDataSignature="AMtx7mhrdycblwd4xn4JEF7hryGeeBANR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AB507DD-E2FB-55DC-0696-232B0307E534}" name="John, Catherine" initials="CJ" userId="S::catherine.john@wjec.co.uk::36b10958-3fe6-4d82-9cee-736ae9074b3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11A5830-B411-48FB-97C6-6FC30DCE1FC2}">
  <a:tblStyle styleId="{311A5830-B411-48FB-97C6-6FC30DCE1FC2}"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775" autoAdjust="0"/>
  </p:normalViewPr>
  <p:slideViewPr>
    <p:cSldViewPr snapToGrid="0">
      <p:cViewPr varScale="1">
        <p:scale>
          <a:sx n="77" d="100"/>
          <a:sy n="77" d="100"/>
        </p:scale>
        <p:origin x="874" y="67"/>
      </p:cViewPr>
      <p:guideLst>
        <p:guide orient="horz" pos="2155"/>
        <p:guide pos="3855"/>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63"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customschemas.google.com/relationships/presentationmetadata" Target="metadata"/><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64"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k Thirlwell" userId="0eea46bc-1a08-4dae-8290-d9217da89020" providerId="ADAL" clId="{A74DFD5C-A00E-4D75-B54F-AE1372332AAE}"/>
    <pc:docChg chg="undo custSel delSld modSld">
      <pc:chgData name="Mark Thirlwell" userId="0eea46bc-1a08-4dae-8290-d9217da89020" providerId="ADAL" clId="{A74DFD5C-A00E-4D75-B54F-AE1372332AAE}" dt="2025-10-24T16:24:57.608" v="250" actId="478"/>
      <pc:docMkLst>
        <pc:docMk/>
      </pc:docMkLst>
      <pc:sldChg chg="modSp mod">
        <pc:chgData name="Mark Thirlwell" userId="0eea46bc-1a08-4dae-8290-d9217da89020" providerId="ADAL" clId="{A74DFD5C-A00E-4D75-B54F-AE1372332AAE}" dt="2025-10-15T10:03:14.212" v="4" actId="948"/>
        <pc:sldMkLst>
          <pc:docMk/>
          <pc:sldMk cId="0" sldId="256"/>
        </pc:sldMkLst>
        <pc:spChg chg="mod">
          <ac:chgData name="Mark Thirlwell" userId="0eea46bc-1a08-4dae-8290-d9217da89020" providerId="ADAL" clId="{A74DFD5C-A00E-4D75-B54F-AE1372332AAE}" dt="2025-10-15T10:03:14.212" v="4" actId="948"/>
          <ac:spMkLst>
            <pc:docMk/>
            <pc:sldMk cId="0" sldId="256"/>
            <ac:spMk id="38" creationId="{00000000-0000-0000-0000-000000000000}"/>
          </ac:spMkLst>
        </pc:spChg>
      </pc:sldChg>
      <pc:sldChg chg="modSp mod modNotesTx">
        <pc:chgData name="Mark Thirlwell" userId="0eea46bc-1a08-4dae-8290-d9217da89020" providerId="ADAL" clId="{A74DFD5C-A00E-4D75-B54F-AE1372332AAE}" dt="2025-10-15T10:25:07.416" v="248" actId="20577"/>
        <pc:sldMkLst>
          <pc:docMk/>
          <pc:sldMk cId="0" sldId="259"/>
        </pc:sldMkLst>
        <pc:picChg chg="mod">
          <ac:chgData name="Mark Thirlwell" userId="0eea46bc-1a08-4dae-8290-d9217da89020" providerId="ADAL" clId="{A74DFD5C-A00E-4D75-B54F-AE1372332AAE}" dt="2025-10-15T10:23:51.942" v="232" actId="14100"/>
          <ac:picMkLst>
            <pc:docMk/>
            <pc:sldMk cId="0" sldId="259"/>
            <ac:picMk id="57" creationId="{00000000-0000-0000-0000-000000000000}"/>
          </ac:picMkLst>
        </pc:picChg>
        <pc:picChg chg="mod">
          <ac:chgData name="Mark Thirlwell" userId="0eea46bc-1a08-4dae-8290-d9217da89020" providerId="ADAL" clId="{A74DFD5C-A00E-4D75-B54F-AE1372332AAE}" dt="2025-10-15T10:24:34.313" v="246" actId="465"/>
          <ac:picMkLst>
            <pc:docMk/>
            <pc:sldMk cId="0" sldId="259"/>
            <ac:picMk id="58" creationId="{00000000-0000-0000-0000-000000000000}"/>
          </ac:picMkLst>
        </pc:picChg>
        <pc:picChg chg="mod">
          <ac:chgData name="Mark Thirlwell" userId="0eea46bc-1a08-4dae-8290-d9217da89020" providerId="ADAL" clId="{A74DFD5C-A00E-4D75-B54F-AE1372332AAE}" dt="2025-10-15T10:24:24.468" v="245"/>
          <ac:picMkLst>
            <pc:docMk/>
            <pc:sldMk cId="0" sldId="259"/>
            <ac:picMk id="59" creationId="{00000000-0000-0000-0000-000000000000}"/>
          </ac:picMkLst>
        </pc:picChg>
      </pc:sldChg>
      <pc:sldChg chg="modSp mod">
        <pc:chgData name="Mark Thirlwell" userId="0eea46bc-1a08-4dae-8290-d9217da89020" providerId="ADAL" clId="{A74DFD5C-A00E-4D75-B54F-AE1372332AAE}" dt="2025-10-15T10:21:43.873" v="215" actId="20577"/>
        <pc:sldMkLst>
          <pc:docMk/>
          <pc:sldMk cId="0" sldId="260"/>
        </pc:sldMkLst>
        <pc:spChg chg="mod">
          <ac:chgData name="Mark Thirlwell" userId="0eea46bc-1a08-4dae-8290-d9217da89020" providerId="ADAL" clId="{A74DFD5C-A00E-4D75-B54F-AE1372332AAE}" dt="2025-10-15T10:21:43.873" v="215" actId="20577"/>
          <ac:spMkLst>
            <pc:docMk/>
            <pc:sldMk cId="0" sldId="260"/>
            <ac:spMk id="65" creationId="{00000000-0000-0000-0000-000000000000}"/>
          </ac:spMkLst>
        </pc:spChg>
      </pc:sldChg>
      <pc:sldChg chg="modSp mod">
        <pc:chgData name="Mark Thirlwell" userId="0eea46bc-1a08-4dae-8290-d9217da89020" providerId="ADAL" clId="{A74DFD5C-A00E-4D75-B54F-AE1372332AAE}" dt="2025-10-15T10:21:28.322" v="206" actId="20577"/>
        <pc:sldMkLst>
          <pc:docMk/>
          <pc:sldMk cId="0" sldId="262"/>
        </pc:sldMkLst>
        <pc:spChg chg="mod">
          <ac:chgData name="Mark Thirlwell" userId="0eea46bc-1a08-4dae-8290-d9217da89020" providerId="ADAL" clId="{A74DFD5C-A00E-4D75-B54F-AE1372332AAE}" dt="2025-10-15T10:21:28.322" v="206" actId="20577"/>
          <ac:spMkLst>
            <pc:docMk/>
            <pc:sldMk cId="0" sldId="262"/>
            <ac:spMk id="77" creationId="{00000000-0000-0000-0000-000000000000}"/>
          </ac:spMkLst>
        </pc:spChg>
      </pc:sldChg>
      <pc:sldChg chg="modSp mod modNotesTx">
        <pc:chgData name="Mark Thirlwell" userId="0eea46bc-1a08-4dae-8290-d9217da89020" providerId="ADAL" clId="{A74DFD5C-A00E-4D75-B54F-AE1372332AAE}" dt="2025-10-15T10:11:02.817" v="24" actId="20577"/>
        <pc:sldMkLst>
          <pc:docMk/>
          <pc:sldMk cId="0" sldId="264"/>
        </pc:sldMkLst>
        <pc:spChg chg="mod">
          <ac:chgData name="Mark Thirlwell" userId="0eea46bc-1a08-4dae-8290-d9217da89020" providerId="ADAL" clId="{A74DFD5C-A00E-4D75-B54F-AE1372332AAE}" dt="2025-10-15T10:04:52.364" v="8" actId="207"/>
          <ac:spMkLst>
            <pc:docMk/>
            <pc:sldMk cId="0" sldId="264"/>
            <ac:spMk id="2" creationId="{1D5C991F-95B8-D794-14F0-430968ABE154}"/>
          </ac:spMkLst>
        </pc:spChg>
        <pc:picChg chg="mod">
          <ac:chgData name="Mark Thirlwell" userId="0eea46bc-1a08-4dae-8290-d9217da89020" providerId="ADAL" clId="{A74DFD5C-A00E-4D75-B54F-AE1372332AAE}" dt="2025-10-15T10:10:58.629" v="23" actId="1076"/>
          <ac:picMkLst>
            <pc:docMk/>
            <pc:sldMk cId="0" sldId="264"/>
            <ac:picMk id="90" creationId="{00000000-0000-0000-0000-000000000000}"/>
          </ac:picMkLst>
        </pc:picChg>
      </pc:sldChg>
      <pc:sldChg chg="modSp mod">
        <pc:chgData name="Mark Thirlwell" userId="0eea46bc-1a08-4dae-8290-d9217da89020" providerId="ADAL" clId="{A74DFD5C-A00E-4D75-B54F-AE1372332AAE}" dt="2025-10-15T10:21:12.523" v="201" actId="113"/>
        <pc:sldMkLst>
          <pc:docMk/>
          <pc:sldMk cId="0" sldId="265"/>
        </pc:sldMkLst>
        <pc:spChg chg="mod">
          <ac:chgData name="Mark Thirlwell" userId="0eea46bc-1a08-4dae-8290-d9217da89020" providerId="ADAL" clId="{A74DFD5C-A00E-4D75-B54F-AE1372332AAE}" dt="2025-10-15T10:21:12.523" v="201" actId="113"/>
          <ac:spMkLst>
            <pc:docMk/>
            <pc:sldMk cId="0" sldId="265"/>
            <ac:spMk id="96" creationId="{00000000-0000-0000-0000-000000000000}"/>
          </ac:spMkLst>
        </pc:spChg>
      </pc:sldChg>
      <pc:sldChg chg="modSp mod">
        <pc:chgData name="Mark Thirlwell" userId="0eea46bc-1a08-4dae-8290-d9217da89020" providerId="ADAL" clId="{A74DFD5C-A00E-4D75-B54F-AE1372332AAE}" dt="2025-10-15T10:20:44.143" v="190" actId="20577"/>
        <pc:sldMkLst>
          <pc:docMk/>
          <pc:sldMk cId="0" sldId="267"/>
        </pc:sldMkLst>
        <pc:spChg chg="mod">
          <ac:chgData name="Mark Thirlwell" userId="0eea46bc-1a08-4dae-8290-d9217da89020" providerId="ADAL" clId="{A74DFD5C-A00E-4D75-B54F-AE1372332AAE}" dt="2025-10-15T10:20:44.143" v="190" actId="20577"/>
          <ac:spMkLst>
            <pc:docMk/>
            <pc:sldMk cId="0" sldId="267"/>
            <ac:spMk id="108" creationId="{00000000-0000-0000-0000-000000000000}"/>
          </ac:spMkLst>
        </pc:spChg>
      </pc:sldChg>
      <pc:sldChg chg="modSp mod">
        <pc:chgData name="Mark Thirlwell" userId="0eea46bc-1a08-4dae-8290-d9217da89020" providerId="ADAL" clId="{A74DFD5C-A00E-4D75-B54F-AE1372332AAE}" dt="2025-10-15T10:05:12.013" v="9" actId="207"/>
        <pc:sldMkLst>
          <pc:docMk/>
          <pc:sldMk cId="0" sldId="268"/>
        </pc:sldMkLst>
        <pc:spChg chg="mod">
          <ac:chgData name="Mark Thirlwell" userId="0eea46bc-1a08-4dae-8290-d9217da89020" providerId="ADAL" clId="{A74DFD5C-A00E-4D75-B54F-AE1372332AAE}" dt="2025-10-15T10:05:12.013" v="9" actId="207"/>
          <ac:spMkLst>
            <pc:docMk/>
            <pc:sldMk cId="0" sldId="268"/>
            <ac:spMk id="114" creationId="{00000000-0000-0000-0000-000000000000}"/>
          </ac:spMkLst>
        </pc:spChg>
      </pc:sldChg>
      <pc:sldChg chg="modSp mod modNotesTx">
        <pc:chgData name="Mark Thirlwell" userId="0eea46bc-1a08-4dae-8290-d9217da89020" providerId="ADAL" clId="{A74DFD5C-A00E-4D75-B54F-AE1372332AAE}" dt="2025-10-15T10:12:35.264" v="43" actId="20577"/>
        <pc:sldMkLst>
          <pc:docMk/>
          <pc:sldMk cId="0" sldId="272"/>
        </pc:sldMkLst>
        <pc:picChg chg="mod">
          <ac:chgData name="Mark Thirlwell" userId="0eea46bc-1a08-4dae-8290-d9217da89020" providerId="ADAL" clId="{A74DFD5C-A00E-4D75-B54F-AE1372332AAE}" dt="2025-10-15T10:12:28.495" v="42" actId="1076"/>
          <ac:picMkLst>
            <pc:docMk/>
            <pc:sldMk cId="0" sldId="272"/>
            <ac:picMk id="139" creationId="{00000000-0000-0000-0000-000000000000}"/>
          </ac:picMkLst>
        </pc:picChg>
      </pc:sldChg>
      <pc:sldChg chg="modSp mod modNotesTx">
        <pc:chgData name="Mark Thirlwell" userId="0eea46bc-1a08-4dae-8290-d9217da89020" providerId="ADAL" clId="{A74DFD5C-A00E-4D75-B54F-AE1372332AAE}" dt="2025-10-15T10:13:29.898" v="65" actId="20577"/>
        <pc:sldMkLst>
          <pc:docMk/>
          <pc:sldMk cId="0" sldId="273"/>
        </pc:sldMkLst>
        <pc:picChg chg="mod">
          <ac:chgData name="Mark Thirlwell" userId="0eea46bc-1a08-4dae-8290-d9217da89020" providerId="ADAL" clId="{A74DFD5C-A00E-4D75-B54F-AE1372332AAE}" dt="2025-10-15T10:13:25.711" v="64" actId="1076"/>
          <ac:picMkLst>
            <pc:docMk/>
            <pc:sldMk cId="0" sldId="273"/>
            <ac:picMk id="146" creationId="{00000000-0000-0000-0000-000000000000}"/>
          </ac:picMkLst>
        </pc:picChg>
      </pc:sldChg>
      <pc:sldChg chg="modSp mod">
        <pc:chgData name="Mark Thirlwell" userId="0eea46bc-1a08-4dae-8290-d9217da89020" providerId="ADAL" clId="{A74DFD5C-A00E-4D75-B54F-AE1372332AAE}" dt="2025-10-15T10:14:48.391" v="73" actId="1076"/>
        <pc:sldMkLst>
          <pc:docMk/>
          <pc:sldMk cId="0" sldId="274"/>
        </pc:sldMkLst>
        <pc:picChg chg="mod">
          <ac:chgData name="Mark Thirlwell" userId="0eea46bc-1a08-4dae-8290-d9217da89020" providerId="ADAL" clId="{A74DFD5C-A00E-4D75-B54F-AE1372332AAE}" dt="2025-10-15T10:14:48.391" v="73" actId="1076"/>
          <ac:picMkLst>
            <pc:docMk/>
            <pc:sldMk cId="0" sldId="274"/>
            <ac:picMk id="153" creationId="{00000000-0000-0000-0000-000000000000}"/>
          </ac:picMkLst>
        </pc:picChg>
      </pc:sldChg>
      <pc:sldChg chg="modSp mod modNotesTx">
        <pc:chgData name="Mark Thirlwell" userId="0eea46bc-1a08-4dae-8290-d9217da89020" providerId="ADAL" clId="{A74DFD5C-A00E-4D75-B54F-AE1372332AAE}" dt="2025-10-15T10:16:15.358" v="82" actId="20577"/>
        <pc:sldMkLst>
          <pc:docMk/>
          <pc:sldMk cId="0" sldId="275"/>
        </pc:sldMkLst>
        <pc:picChg chg="mod">
          <ac:chgData name="Mark Thirlwell" userId="0eea46bc-1a08-4dae-8290-d9217da89020" providerId="ADAL" clId="{A74DFD5C-A00E-4D75-B54F-AE1372332AAE}" dt="2025-10-15T10:16:10.946" v="81" actId="1076"/>
          <ac:picMkLst>
            <pc:docMk/>
            <pc:sldMk cId="0" sldId="275"/>
            <ac:picMk id="160" creationId="{00000000-0000-0000-0000-000000000000}"/>
          </ac:picMkLst>
        </pc:picChg>
      </pc:sldChg>
      <pc:sldChg chg="modSp mod modNotesTx">
        <pc:chgData name="Mark Thirlwell" userId="0eea46bc-1a08-4dae-8290-d9217da89020" providerId="ADAL" clId="{A74DFD5C-A00E-4D75-B54F-AE1372332AAE}" dt="2025-10-15T10:17:10.840" v="119" actId="20577"/>
        <pc:sldMkLst>
          <pc:docMk/>
          <pc:sldMk cId="0" sldId="278"/>
        </pc:sldMkLst>
        <pc:spChg chg="mod">
          <ac:chgData name="Mark Thirlwell" userId="0eea46bc-1a08-4dae-8290-d9217da89020" providerId="ADAL" clId="{A74DFD5C-A00E-4D75-B54F-AE1372332AAE}" dt="2025-10-15T10:17:04.454" v="118" actId="14100"/>
          <ac:spMkLst>
            <pc:docMk/>
            <pc:sldMk cId="0" sldId="278"/>
            <ac:spMk id="178" creationId="{00000000-0000-0000-0000-000000000000}"/>
          </ac:spMkLst>
        </pc:spChg>
        <pc:picChg chg="mod">
          <ac:chgData name="Mark Thirlwell" userId="0eea46bc-1a08-4dae-8290-d9217da89020" providerId="ADAL" clId="{A74DFD5C-A00E-4D75-B54F-AE1372332AAE}" dt="2025-10-15T10:16:58.326" v="117" actId="1076"/>
          <ac:picMkLst>
            <pc:docMk/>
            <pc:sldMk cId="0" sldId="278"/>
            <ac:picMk id="179" creationId="{00000000-0000-0000-0000-000000000000}"/>
          </ac:picMkLst>
        </pc:picChg>
      </pc:sldChg>
      <pc:sldChg chg="modSp mod">
        <pc:chgData name="Mark Thirlwell" userId="0eea46bc-1a08-4dae-8290-d9217da89020" providerId="ADAL" clId="{A74DFD5C-A00E-4D75-B54F-AE1372332AAE}" dt="2025-10-15T10:19:51.441" v="185" actId="20577"/>
        <pc:sldMkLst>
          <pc:docMk/>
          <pc:sldMk cId="0" sldId="288"/>
        </pc:sldMkLst>
        <pc:spChg chg="mod">
          <ac:chgData name="Mark Thirlwell" userId="0eea46bc-1a08-4dae-8290-d9217da89020" providerId="ADAL" clId="{A74DFD5C-A00E-4D75-B54F-AE1372332AAE}" dt="2025-10-15T10:19:51.441" v="185" actId="20577"/>
          <ac:spMkLst>
            <pc:docMk/>
            <pc:sldMk cId="0" sldId="288"/>
            <ac:spMk id="239" creationId="{00000000-0000-0000-0000-000000000000}"/>
          </ac:spMkLst>
        </pc:spChg>
      </pc:sldChg>
      <pc:sldChg chg="modSp mod">
        <pc:chgData name="Mark Thirlwell" userId="0eea46bc-1a08-4dae-8290-d9217da89020" providerId="ADAL" clId="{A74DFD5C-A00E-4D75-B54F-AE1372332AAE}" dt="2025-10-15T10:19:41.424" v="180" actId="20577"/>
        <pc:sldMkLst>
          <pc:docMk/>
          <pc:sldMk cId="0" sldId="290"/>
        </pc:sldMkLst>
        <pc:spChg chg="mod">
          <ac:chgData name="Mark Thirlwell" userId="0eea46bc-1a08-4dae-8290-d9217da89020" providerId="ADAL" clId="{A74DFD5C-A00E-4D75-B54F-AE1372332AAE}" dt="2025-10-15T10:19:41.424" v="180" actId="20577"/>
          <ac:spMkLst>
            <pc:docMk/>
            <pc:sldMk cId="0" sldId="290"/>
            <ac:spMk id="251" creationId="{00000000-0000-0000-0000-000000000000}"/>
          </ac:spMkLst>
        </pc:spChg>
      </pc:sldChg>
      <pc:sldChg chg="modSp mod modNotesTx">
        <pc:chgData name="Mark Thirlwell" userId="0eea46bc-1a08-4dae-8290-d9217da89020" providerId="ADAL" clId="{A74DFD5C-A00E-4D75-B54F-AE1372332AAE}" dt="2025-10-15T10:18:01.017" v="143" actId="20577"/>
        <pc:sldMkLst>
          <pc:docMk/>
          <pc:sldMk cId="0" sldId="291"/>
        </pc:sldMkLst>
        <pc:spChg chg="mod">
          <ac:chgData name="Mark Thirlwell" userId="0eea46bc-1a08-4dae-8290-d9217da89020" providerId="ADAL" clId="{A74DFD5C-A00E-4D75-B54F-AE1372332AAE}" dt="2025-10-15T10:17:57.759" v="142" actId="14100"/>
          <ac:spMkLst>
            <pc:docMk/>
            <pc:sldMk cId="0" sldId="291"/>
            <ac:spMk id="257" creationId="{00000000-0000-0000-0000-000000000000}"/>
          </ac:spMkLst>
        </pc:spChg>
        <pc:picChg chg="mod">
          <ac:chgData name="Mark Thirlwell" userId="0eea46bc-1a08-4dae-8290-d9217da89020" providerId="ADAL" clId="{A74DFD5C-A00E-4D75-B54F-AE1372332AAE}" dt="2025-10-15T10:17:53.451" v="141" actId="1076"/>
          <ac:picMkLst>
            <pc:docMk/>
            <pc:sldMk cId="0" sldId="291"/>
            <ac:picMk id="258" creationId="{00000000-0000-0000-0000-000000000000}"/>
          </ac:picMkLst>
        </pc:picChg>
      </pc:sldChg>
      <pc:sldChg chg="modSp mod">
        <pc:chgData name="Mark Thirlwell" userId="0eea46bc-1a08-4dae-8290-d9217da89020" providerId="ADAL" clId="{A74DFD5C-A00E-4D75-B54F-AE1372332AAE}" dt="2025-10-15T10:19:33.519" v="175" actId="20577"/>
        <pc:sldMkLst>
          <pc:docMk/>
          <pc:sldMk cId="0" sldId="292"/>
        </pc:sldMkLst>
        <pc:spChg chg="mod">
          <ac:chgData name="Mark Thirlwell" userId="0eea46bc-1a08-4dae-8290-d9217da89020" providerId="ADAL" clId="{A74DFD5C-A00E-4D75-B54F-AE1372332AAE}" dt="2025-10-15T10:19:33.519" v="175" actId="20577"/>
          <ac:spMkLst>
            <pc:docMk/>
            <pc:sldMk cId="0" sldId="292"/>
            <ac:spMk id="264" creationId="{00000000-0000-0000-0000-000000000000}"/>
          </ac:spMkLst>
        </pc:spChg>
      </pc:sldChg>
      <pc:sldChg chg="modSp mod">
        <pc:chgData name="Mark Thirlwell" userId="0eea46bc-1a08-4dae-8290-d9217da89020" providerId="ADAL" clId="{A74DFD5C-A00E-4D75-B54F-AE1372332AAE}" dt="2025-10-15T10:19:27.181" v="170" actId="20577"/>
        <pc:sldMkLst>
          <pc:docMk/>
          <pc:sldMk cId="0" sldId="293"/>
        </pc:sldMkLst>
        <pc:spChg chg="mod">
          <ac:chgData name="Mark Thirlwell" userId="0eea46bc-1a08-4dae-8290-d9217da89020" providerId="ADAL" clId="{A74DFD5C-A00E-4D75-B54F-AE1372332AAE}" dt="2025-10-15T10:19:27.181" v="170" actId="20577"/>
          <ac:spMkLst>
            <pc:docMk/>
            <pc:sldMk cId="0" sldId="293"/>
            <ac:spMk id="270" creationId="{00000000-0000-0000-0000-000000000000}"/>
          </ac:spMkLst>
        </pc:spChg>
      </pc:sldChg>
      <pc:sldChg chg="delSp mod modNotesTx">
        <pc:chgData name="Mark Thirlwell" userId="0eea46bc-1a08-4dae-8290-d9217da89020" providerId="ADAL" clId="{A74DFD5C-A00E-4D75-B54F-AE1372332AAE}" dt="2025-10-24T16:24:57.608" v="250" actId="478"/>
        <pc:sldMkLst>
          <pc:docMk/>
          <pc:sldMk cId="0" sldId="294"/>
        </pc:sldMkLst>
      </pc:sldChg>
      <pc:sldChg chg="modSp mod">
        <pc:chgData name="Mark Thirlwell" userId="0eea46bc-1a08-4dae-8290-d9217da89020" providerId="ADAL" clId="{A74DFD5C-A00E-4D75-B54F-AE1372332AAE}" dt="2025-10-15T10:18:23.773" v="149" actId="20577"/>
        <pc:sldMkLst>
          <pc:docMk/>
          <pc:sldMk cId="0" sldId="295"/>
        </pc:sldMkLst>
        <pc:spChg chg="mod">
          <ac:chgData name="Mark Thirlwell" userId="0eea46bc-1a08-4dae-8290-d9217da89020" providerId="ADAL" clId="{A74DFD5C-A00E-4D75-B54F-AE1372332AAE}" dt="2025-10-15T10:18:23.773" v="149" actId="20577"/>
          <ac:spMkLst>
            <pc:docMk/>
            <pc:sldMk cId="0" sldId="295"/>
            <ac:spMk id="285" creationId="{00000000-0000-0000-0000-000000000000}"/>
          </ac:spMkLst>
        </pc:spChg>
      </pc:sldChg>
      <pc:sldChg chg="del">
        <pc:chgData name="Mark Thirlwell" userId="0eea46bc-1a08-4dae-8290-d9217da89020" providerId="ADAL" clId="{A74DFD5C-A00E-4D75-B54F-AE1372332AAE}" dt="2025-10-15T10:06:18.478" v="10" actId="2696"/>
        <pc:sldMkLst>
          <pc:docMk/>
          <pc:sldMk cId="0" sldId="296"/>
        </pc:sldMkLst>
      </pc:sldChg>
      <pc:sldChg chg="modSp mod">
        <pc:chgData name="Mark Thirlwell" userId="0eea46bc-1a08-4dae-8290-d9217da89020" providerId="ADAL" clId="{A74DFD5C-A00E-4D75-B54F-AE1372332AAE}" dt="2025-10-15T10:18:30.102" v="154" actId="20577"/>
        <pc:sldMkLst>
          <pc:docMk/>
          <pc:sldMk cId="0" sldId="297"/>
        </pc:sldMkLst>
        <pc:spChg chg="mod">
          <ac:chgData name="Mark Thirlwell" userId="0eea46bc-1a08-4dae-8290-d9217da89020" providerId="ADAL" clId="{A74DFD5C-A00E-4D75-B54F-AE1372332AAE}" dt="2025-10-15T10:18:30.102" v="154" actId="20577"/>
          <ac:spMkLst>
            <pc:docMk/>
            <pc:sldMk cId="0" sldId="297"/>
            <ac:spMk id="298" creationId="{00000000-0000-0000-0000-000000000000}"/>
          </ac:spMkLst>
        </pc:spChg>
      </pc:sldChg>
      <pc:sldChg chg="modSp mod">
        <pc:chgData name="Mark Thirlwell" userId="0eea46bc-1a08-4dae-8290-d9217da89020" providerId="ADAL" clId="{A74DFD5C-A00E-4D75-B54F-AE1372332AAE}" dt="2025-10-15T10:18:40.956" v="159" actId="20577"/>
        <pc:sldMkLst>
          <pc:docMk/>
          <pc:sldMk cId="0" sldId="299"/>
        </pc:sldMkLst>
        <pc:spChg chg="mod">
          <ac:chgData name="Mark Thirlwell" userId="0eea46bc-1a08-4dae-8290-d9217da89020" providerId="ADAL" clId="{A74DFD5C-A00E-4D75-B54F-AE1372332AAE}" dt="2025-10-15T10:18:40.956" v="159" actId="20577"/>
          <ac:spMkLst>
            <pc:docMk/>
            <pc:sldMk cId="0" sldId="299"/>
            <ac:spMk id="310" creationId="{00000000-0000-0000-0000-000000000000}"/>
          </ac:spMkLst>
        </pc:spChg>
      </pc:sldChg>
      <pc:sldChg chg="modSp mod">
        <pc:chgData name="Mark Thirlwell" userId="0eea46bc-1a08-4dae-8290-d9217da89020" providerId="ADAL" clId="{A74DFD5C-A00E-4D75-B54F-AE1372332AAE}" dt="2025-10-15T10:18:48.237" v="160" actId="20577"/>
        <pc:sldMkLst>
          <pc:docMk/>
          <pc:sldMk cId="0" sldId="301"/>
        </pc:sldMkLst>
        <pc:spChg chg="mod">
          <ac:chgData name="Mark Thirlwell" userId="0eea46bc-1a08-4dae-8290-d9217da89020" providerId="ADAL" clId="{A74DFD5C-A00E-4D75-B54F-AE1372332AAE}" dt="2025-10-15T10:18:48.237" v="160" actId="20577"/>
          <ac:spMkLst>
            <pc:docMk/>
            <pc:sldMk cId="0" sldId="301"/>
            <ac:spMk id="322" creationId="{00000000-0000-0000-0000-000000000000}"/>
          </ac:spMkLst>
        </pc:spChg>
      </pc:sldChg>
      <pc:sldChg chg="modSp mod">
        <pc:chgData name="Mark Thirlwell" userId="0eea46bc-1a08-4dae-8290-d9217da89020" providerId="ADAL" clId="{A74DFD5C-A00E-4D75-B54F-AE1372332AAE}" dt="2025-10-15T10:18:56.461" v="165" actId="20577"/>
        <pc:sldMkLst>
          <pc:docMk/>
          <pc:sldMk cId="0" sldId="302"/>
        </pc:sldMkLst>
        <pc:spChg chg="mod">
          <ac:chgData name="Mark Thirlwell" userId="0eea46bc-1a08-4dae-8290-d9217da89020" providerId="ADAL" clId="{A74DFD5C-A00E-4D75-B54F-AE1372332AAE}" dt="2025-10-15T10:18:56.461" v="165" actId="20577"/>
          <ac:spMkLst>
            <pc:docMk/>
            <pc:sldMk cId="0" sldId="302"/>
            <ac:spMk id="329" creationId="{00000000-0000-0000-0000-000000000000}"/>
          </ac:spMkLst>
        </pc:spChg>
      </pc:sldChg>
    </pc:docChg>
  </pc:docChgLst>
  <pc:docChgLst>
    <pc:chgData name="John, Catherine" userId="36b10958-3fe6-4d82-9cee-736ae9074b3f" providerId="ADAL" clId="{7CE9EBFF-1EB6-4E95-820E-35801409E55C}"/>
    <pc:docChg chg="custSel modSld">
      <pc:chgData name="John, Catherine" userId="36b10958-3fe6-4d82-9cee-736ae9074b3f" providerId="ADAL" clId="{7CE9EBFF-1EB6-4E95-820E-35801409E55C}" dt="2025-10-29T18:09:48.162" v="29" actId="20577"/>
      <pc:docMkLst>
        <pc:docMk/>
      </pc:docMkLst>
      <pc:sldChg chg="modSp mod">
        <pc:chgData name="John, Catherine" userId="36b10958-3fe6-4d82-9cee-736ae9074b3f" providerId="ADAL" clId="{7CE9EBFF-1EB6-4E95-820E-35801409E55C}" dt="2025-10-29T17:46:21.914" v="0" actId="1036"/>
        <pc:sldMkLst>
          <pc:docMk/>
          <pc:sldMk cId="0" sldId="260"/>
        </pc:sldMkLst>
        <pc:spChg chg="mod">
          <ac:chgData name="John, Catherine" userId="36b10958-3fe6-4d82-9cee-736ae9074b3f" providerId="ADAL" clId="{7CE9EBFF-1EB6-4E95-820E-35801409E55C}" dt="2025-10-29T17:46:21.914" v="0" actId="1036"/>
          <ac:spMkLst>
            <pc:docMk/>
            <pc:sldMk cId="0" sldId="260"/>
            <ac:spMk id="65" creationId="{00000000-0000-0000-0000-000000000000}"/>
          </ac:spMkLst>
        </pc:spChg>
      </pc:sldChg>
      <pc:sldChg chg="modSp mod">
        <pc:chgData name="John, Catherine" userId="36b10958-3fe6-4d82-9cee-736ae9074b3f" providerId="ADAL" clId="{7CE9EBFF-1EB6-4E95-820E-35801409E55C}" dt="2025-10-29T17:49:18.039" v="7" actId="20577"/>
        <pc:sldMkLst>
          <pc:docMk/>
          <pc:sldMk cId="0" sldId="268"/>
        </pc:sldMkLst>
        <pc:spChg chg="mod">
          <ac:chgData name="John, Catherine" userId="36b10958-3fe6-4d82-9cee-736ae9074b3f" providerId="ADAL" clId="{7CE9EBFF-1EB6-4E95-820E-35801409E55C}" dt="2025-10-29T17:49:18.039" v="7" actId="20577"/>
          <ac:spMkLst>
            <pc:docMk/>
            <pc:sldMk cId="0" sldId="268"/>
            <ac:spMk id="114" creationId="{00000000-0000-0000-0000-000000000000}"/>
          </ac:spMkLst>
        </pc:spChg>
      </pc:sldChg>
      <pc:sldChg chg="modNotesTx">
        <pc:chgData name="John, Catherine" userId="36b10958-3fe6-4d82-9cee-736ae9074b3f" providerId="ADAL" clId="{7CE9EBFF-1EB6-4E95-820E-35801409E55C}" dt="2025-10-29T17:52:57.545" v="8" actId="6549"/>
        <pc:sldMkLst>
          <pc:docMk/>
          <pc:sldMk cId="0" sldId="274"/>
        </pc:sldMkLst>
      </pc:sldChg>
      <pc:sldChg chg="modSp mod">
        <pc:chgData name="John, Catherine" userId="36b10958-3fe6-4d82-9cee-736ae9074b3f" providerId="ADAL" clId="{7CE9EBFF-1EB6-4E95-820E-35801409E55C}" dt="2025-10-29T17:53:44.868" v="10" actId="20577"/>
        <pc:sldMkLst>
          <pc:docMk/>
          <pc:sldMk cId="0" sldId="276"/>
        </pc:sldMkLst>
        <pc:spChg chg="mod">
          <ac:chgData name="John, Catherine" userId="36b10958-3fe6-4d82-9cee-736ae9074b3f" providerId="ADAL" clId="{7CE9EBFF-1EB6-4E95-820E-35801409E55C}" dt="2025-10-29T17:53:44.868" v="10" actId="20577"/>
          <ac:spMkLst>
            <pc:docMk/>
            <pc:sldMk cId="0" sldId="276"/>
            <ac:spMk id="166" creationId="{00000000-0000-0000-0000-000000000000}"/>
          </ac:spMkLst>
        </pc:spChg>
      </pc:sldChg>
      <pc:sldChg chg="modSp mod">
        <pc:chgData name="John, Catherine" userId="36b10958-3fe6-4d82-9cee-736ae9074b3f" providerId="ADAL" clId="{7CE9EBFF-1EB6-4E95-820E-35801409E55C}" dt="2025-10-29T18:07:32.316" v="28" actId="20577"/>
        <pc:sldMkLst>
          <pc:docMk/>
          <pc:sldMk cId="0" sldId="286"/>
        </pc:sldMkLst>
        <pc:spChg chg="mod">
          <ac:chgData name="John, Catherine" userId="36b10958-3fe6-4d82-9cee-736ae9074b3f" providerId="ADAL" clId="{7CE9EBFF-1EB6-4E95-820E-35801409E55C}" dt="2025-10-29T18:07:32.316" v="28" actId="20577"/>
          <ac:spMkLst>
            <pc:docMk/>
            <pc:sldMk cId="0" sldId="286"/>
            <ac:spMk id="226" creationId="{00000000-0000-0000-0000-000000000000}"/>
          </ac:spMkLst>
        </pc:spChg>
      </pc:sldChg>
      <pc:sldChg chg="modSp mod">
        <pc:chgData name="John, Catherine" userId="36b10958-3fe6-4d82-9cee-736ae9074b3f" providerId="ADAL" clId="{7CE9EBFF-1EB6-4E95-820E-35801409E55C}" dt="2025-10-29T18:00:20.821" v="11" actId="20577"/>
        <pc:sldMkLst>
          <pc:docMk/>
          <pc:sldMk cId="0" sldId="288"/>
        </pc:sldMkLst>
        <pc:spChg chg="mod">
          <ac:chgData name="John, Catherine" userId="36b10958-3fe6-4d82-9cee-736ae9074b3f" providerId="ADAL" clId="{7CE9EBFF-1EB6-4E95-820E-35801409E55C}" dt="2025-10-29T18:00:20.821" v="11" actId="20577"/>
          <ac:spMkLst>
            <pc:docMk/>
            <pc:sldMk cId="0" sldId="288"/>
            <ac:spMk id="239" creationId="{00000000-0000-0000-0000-000000000000}"/>
          </ac:spMkLst>
        </pc:spChg>
      </pc:sldChg>
      <pc:sldChg chg="modSp mod">
        <pc:chgData name="John, Catherine" userId="36b10958-3fe6-4d82-9cee-736ae9074b3f" providerId="ADAL" clId="{7CE9EBFF-1EB6-4E95-820E-35801409E55C}" dt="2025-10-29T18:03:38.588" v="23" actId="20577"/>
        <pc:sldMkLst>
          <pc:docMk/>
          <pc:sldMk cId="0" sldId="293"/>
        </pc:sldMkLst>
        <pc:spChg chg="mod">
          <ac:chgData name="John, Catherine" userId="36b10958-3fe6-4d82-9cee-736ae9074b3f" providerId="ADAL" clId="{7CE9EBFF-1EB6-4E95-820E-35801409E55C}" dt="2025-10-29T18:03:38.588" v="23" actId="20577"/>
          <ac:spMkLst>
            <pc:docMk/>
            <pc:sldMk cId="0" sldId="293"/>
            <ac:spMk id="270" creationId="{00000000-0000-0000-0000-000000000000}"/>
          </ac:spMkLst>
        </pc:spChg>
      </pc:sldChg>
      <pc:sldChg chg="modSp mod">
        <pc:chgData name="John, Catherine" userId="36b10958-3fe6-4d82-9cee-736ae9074b3f" providerId="ADAL" clId="{7CE9EBFF-1EB6-4E95-820E-35801409E55C}" dt="2025-10-29T18:09:48.162" v="29" actId="20577"/>
        <pc:sldMkLst>
          <pc:docMk/>
          <pc:sldMk cId="0" sldId="300"/>
        </pc:sldMkLst>
        <pc:spChg chg="mod">
          <ac:chgData name="John, Catherine" userId="36b10958-3fe6-4d82-9cee-736ae9074b3f" providerId="ADAL" clId="{7CE9EBFF-1EB6-4E95-820E-35801409E55C}" dt="2025-10-29T18:09:48.162" v="29" actId="20577"/>
          <ac:spMkLst>
            <pc:docMk/>
            <pc:sldMk cId="0" sldId="300"/>
            <ac:spMk id="316" creationId="{00000000-0000-0000-0000-000000000000}"/>
          </ac:spMkLst>
        </pc:spChg>
      </pc:sldChg>
    </pc:docChg>
  </pc:docChgLst>
  <pc:docChgLst>
    <pc:chgData name="liam.freeguard@gowercollegeswansea.ac.uk" userId="S::urn:spo:guest#liam.freeguard@gowercollegeswansea.ac.uk::" providerId="AD" clId="Web-{13792B2F-E605-0482-6F70-C1A519961C88}"/>
    <pc:docChg chg="modSld">
      <pc:chgData name="liam.freeguard@gowercollegeswansea.ac.uk" userId="S::urn:spo:guest#liam.freeguard@gowercollegeswansea.ac.uk::" providerId="AD" clId="Web-{13792B2F-E605-0482-6F70-C1A519961C88}" dt="2025-09-29T14:14:27.365" v="183" actId="20577"/>
      <pc:docMkLst>
        <pc:docMk/>
      </pc:docMkLst>
      <pc:sldChg chg="modSp">
        <pc:chgData name="liam.freeguard@gowercollegeswansea.ac.uk" userId="S::urn:spo:guest#liam.freeguard@gowercollegeswansea.ac.uk::" providerId="AD" clId="Web-{13792B2F-E605-0482-6F70-C1A519961C88}" dt="2025-09-29T14:04:05.443" v="35" actId="20577"/>
        <pc:sldMkLst>
          <pc:docMk/>
          <pc:sldMk cId="0" sldId="260"/>
        </pc:sldMkLst>
        <pc:spChg chg="mod">
          <ac:chgData name="liam.freeguard@gowercollegeswansea.ac.uk" userId="S::urn:spo:guest#liam.freeguard@gowercollegeswansea.ac.uk::" providerId="AD" clId="Web-{13792B2F-E605-0482-6F70-C1A519961C88}" dt="2025-09-29T14:04:05.443" v="35" actId="20577"/>
          <ac:spMkLst>
            <pc:docMk/>
            <pc:sldMk cId="0" sldId="260"/>
            <ac:spMk id="65" creationId="{00000000-0000-0000-0000-000000000000}"/>
          </ac:spMkLst>
        </pc:spChg>
      </pc:sldChg>
      <pc:sldChg chg="addSp modSp">
        <pc:chgData name="liam.freeguard@gowercollegeswansea.ac.uk" userId="S::urn:spo:guest#liam.freeguard@gowercollegeswansea.ac.uk::" providerId="AD" clId="Web-{13792B2F-E605-0482-6F70-C1A519961C88}" dt="2025-09-29T14:10:09.168" v="88" actId="1076"/>
        <pc:sldMkLst>
          <pc:docMk/>
          <pc:sldMk cId="0" sldId="264"/>
        </pc:sldMkLst>
        <pc:spChg chg="add mod">
          <ac:chgData name="liam.freeguard@gowercollegeswansea.ac.uk" userId="S::urn:spo:guest#liam.freeguard@gowercollegeswansea.ac.uk::" providerId="AD" clId="Web-{13792B2F-E605-0482-6F70-C1A519961C88}" dt="2025-09-29T14:10:09.168" v="88" actId="1076"/>
          <ac:spMkLst>
            <pc:docMk/>
            <pc:sldMk cId="0" sldId="264"/>
            <ac:spMk id="2" creationId="{1D5C991F-95B8-D794-14F0-430968ABE154}"/>
          </ac:spMkLst>
        </pc:spChg>
        <pc:spChg chg="mod">
          <ac:chgData name="liam.freeguard@gowercollegeswansea.ac.uk" userId="S::urn:spo:guest#liam.freeguard@gowercollegeswansea.ac.uk::" providerId="AD" clId="Web-{13792B2F-E605-0482-6F70-C1A519961C88}" dt="2025-09-29T14:09:55.918" v="83" actId="20577"/>
          <ac:spMkLst>
            <pc:docMk/>
            <pc:sldMk cId="0" sldId="264"/>
            <ac:spMk id="89" creationId="{00000000-0000-0000-0000-000000000000}"/>
          </ac:spMkLst>
        </pc:spChg>
        <pc:picChg chg="mod">
          <ac:chgData name="liam.freeguard@gowercollegeswansea.ac.uk" userId="S::urn:spo:guest#liam.freeguard@gowercollegeswansea.ac.uk::" providerId="AD" clId="Web-{13792B2F-E605-0482-6F70-C1A519961C88}" dt="2025-09-29T14:09:46.730" v="81" actId="1076"/>
          <ac:picMkLst>
            <pc:docMk/>
            <pc:sldMk cId="0" sldId="264"/>
            <ac:picMk id="90" creationId="{00000000-0000-0000-0000-000000000000}"/>
          </ac:picMkLst>
        </pc:picChg>
      </pc:sldChg>
      <pc:sldChg chg="modSp">
        <pc:chgData name="liam.freeguard@gowercollegeswansea.ac.uk" userId="S::urn:spo:guest#liam.freeguard@gowercollegeswansea.ac.uk::" providerId="AD" clId="Web-{13792B2F-E605-0482-6F70-C1A519961C88}" dt="2025-09-29T14:12:33.534" v="137" actId="20577"/>
        <pc:sldMkLst>
          <pc:docMk/>
          <pc:sldMk cId="0" sldId="265"/>
        </pc:sldMkLst>
        <pc:spChg chg="mod">
          <ac:chgData name="liam.freeguard@gowercollegeswansea.ac.uk" userId="S::urn:spo:guest#liam.freeguard@gowercollegeswansea.ac.uk::" providerId="AD" clId="Web-{13792B2F-E605-0482-6F70-C1A519961C88}" dt="2025-09-29T14:12:33.534" v="137" actId="20577"/>
          <ac:spMkLst>
            <pc:docMk/>
            <pc:sldMk cId="0" sldId="265"/>
            <ac:spMk id="96" creationId="{00000000-0000-0000-0000-000000000000}"/>
          </ac:spMkLst>
        </pc:spChg>
      </pc:sldChg>
      <pc:sldChg chg="modSp">
        <pc:chgData name="liam.freeguard@gowercollegeswansea.ac.uk" userId="S::urn:spo:guest#liam.freeguard@gowercollegeswansea.ac.uk::" providerId="AD" clId="Web-{13792B2F-E605-0482-6F70-C1A519961C88}" dt="2025-09-29T14:14:27.365" v="183" actId="20577"/>
        <pc:sldMkLst>
          <pc:docMk/>
          <pc:sldMk cId="0" sldId="268"/>
        </pc:sldMkLst>
        <pc:spChg chg="mod">
          <ac:chgData name="liam.freeguard@gowercollegeswansea.ac.uk" userId="S::urn:spo:guest#liam.freeguard@gowercollegeswansea.ac.uk::" providerId="AD" clId="Web-{13792B2F-E605-0482-6F70-C1A519961C88}" dt="2025-09-29T14:14:27.365" v="183" actId="20577"/>
          <ac:spMkLst>
            <pc:docMk/>
            <pc:sldMk cId="0" sldId="268"/>
            <ac:spMk id="114" creationId="{00000000-0000-0000-0000-000000000000}"/>
          </ac:spMkLst>
        </pc:spChg>
      </pc:sldChg>
    </pc:docChg>
  </pc:docChgLst>
  <pc:docChgLst>
    <pc:chgData name="Hazell, Danielle" userId="16322be0-50ef-46ff-b0c0-d304bc10d5d2" providerId="ADAL" clId="{E6D12E1F-DF63-450C-A9ED-E72C5F6C045B}"/>
    <pc:docChg chg="custSel modSld modMainMaster">
      <pc:chgData name="Hazell, Danielle" userId="16322be0-50ef-46ff-b0c0-d304bc10d5d2" providerId="ADAL" clId="{E6D12E1F-DF63-450C-A9ED-E72C5F6C045B}" dt="2025-10-29T22:06:13.690" v="10" actId="20577"/>
      <pc:docMkLst>
        <pc:docMk/>
      </pc:docMkLst>
      <pc:sldChg chg="modSp mod">
        <pc:chgData name="Hazell, Danielle" userId="16322be0-50ef-46ff-b0c0-d304bc10d5d2" providerId="ADAL" clId="{E6D12E1F-DF63-450C-A9ED-E72C5F6C045B}" dt="2025-10-29T22:06:02.053" v="6" actId="20577"/>
        <pc:sldMkLst>
          <pc:docMk/>
          <pc:sldMk cId="0" sldId="293"/>
        </pc:sldMkLst>
        <pc:spChg chg="mod">
          <ac:chgData name="Hazell, Danielle" userId="16322be0-50ef-46ff-b0c0-d304bc10d5d2" providerId="ADAL" clId="{E6D12E1F-DF63-450C-A9ED-E72C5F6C045B}" dt="2025-10-29T22:06:02.053" v="6" actId="20577"/>
          <ac:spMkLst>
            <pc:docMk/>
            <pc:sldMk cId="0" sldId="293"/>
            <ac:spMk id="269" creationId="{00000000-0000-0000-0000-000000000000}"/>
          </ac:spMkLst>
        </pc:spChg>
      </pc:sldChg>
      <pc:sldChg chg="modSp mod">
        <pc:chgData name="Hazell, Danielle" userId="16322be0-50ef-46ff-b0c0-d304bc10d5d2" providerId="ADAL" clId="{E6D12E1F-DF63-450C-A9ED-E72C5F6C045B}" dt="2025-10-29T22:06:07.895" v="8" actId="20577"/>
        <pc:sldMkLst>
          <pc:docMk/>
          <pc:sldMk cId="0" sldId="294"/>
        </pc:sldMkLst>
        <pc:spChg chg="mod">
          <ac:chgData name="Hazell, Danielle" userId="16322be0-50ef-46ff-b0c0-d304bc10d5d2" providerId="ADAL" clId="{E6D12E1F-DF63-450C-A9ED-E72C5F6C045B}" dt="2025-10-29T22:06:07.895" v="8" actId="20577"/>
          <ac:spMkLst>
            <pc:docMk/>
            <pc:sldMk cId="0" sldId="294"/>
            <ac:spMk id="275" creationId="{00000000-0000-0000-0000-000000000000}"/>
          </ac:spMkLst>
        </pc:spChg>
      </pc:sldChg>
      <pc:sldChg chg="modSp mod">
        <pc:chgData name="Hazell, Danielle" userId="16322be0-50ef-46ff-b0c0-d304bc10d5d2" providerId="ADAL" clId="{E6D12E1F-DF63-450C-A9ED-E72C5F6C045B}" dt="2025-10-29T22:06:13.690" v="10" actId="20577"/>
        <pc:sldMkLst>
          <pc:docMk/>
          <pc:sldMk cId="0" sldId="295"/>
        </pc:sldMkLst>
        <pc:spChg chg="mod">
          <ac:chgData name="Hazell, Danielle" userId="16322be0-50ef-46ff-b0c0-d304bc10d5d2" providerId="ADAL" clId="{E6D12E1F-DF63-450C-A9ED-E72C5F6C045B}" dt="2025-10-29T22:06:13.690" v="10" actId="20577"/>
          <ac:spMkLst>
            <pc:docMk/>
            <pc:sldMk cId="0" sldId="295"/>
            <ac:spMk id="284" creationId="{00000000-0000-0000-0000-000000000000}"/>
          </ac:spMkLst>
        </pc:spChg>
      </pc:sldChg>
      <pc:sldChg chg="addSp modSp mod">
        <pc:chgData name="Hazell, Danielle" userId="16322be0-50ef-46ff-b0c0-d304bc10d5d2" providerId="ADAL" clId="{E6D12E1F-DF63-450C-A9ED-E72C5F6C045B}" dt="2025-10-27T09:11:23.279" v="4"/>
        <pc:sldMkLst>
          <pc:docMk/>
          <pc:sldMk cId="0" sldId="306"/>
        </pc:sldMkLst>
        <pc:spChg chg="add mod">
          <ac:chgData name="Hazell, Danielle" userId="16322be0-50ef-46ff-b0c0-d304bc10d5d2" providerId="ADAL" clId="{E6D12E1F-DF63-450C-A9ED-E72C5F6C045B}" dt="2025-10-27T09:11:23.279" v="4"/>
          <ac:spMkLst>
            <pc:docMk/>
            <pc:sldMk cId="0" sldId="306"/>
            <ac:spMk id="2" creationId="{8070F97D-EDC0-2B31-067B-696152C43976}"/>
          </ac:spMkLst>
        </pc:spChg>
        <pc:spChg chg="mod">
          <ac:chgData name="Hazell, Danielle" userId="16322be0-50ef-46ff-b0c0-d304bc10d5d2" providerId="ADAL" clId="{E6D12E1F-DF63-450C-A9ED-E72C5F6C045B}" dt="2025-10-27T09:10:23.225" v="3" actId="1076"/>
          <ac:spMkLst>
            <pc:docMk/>
            <pc:sldMk cId="0" sldId="306"/>
            <ac:spMk id="355" creationId="{00000000-0000-0000-0000-000000000000}"/>
          </ac:spMkLst>
        </pc:spChg>
      </pc:sldChg>
      <pc:sldMasterChg chg="addSp delSp modSp mod">
        <pc:chgData name="Hazell, Danielle" userId="16322be0-50ef-46ff-b0c0-d304bc10d5d2" providerId="ADAL" clId="{E6D12E1F-DF63-450C-A9ED-E72C5F6C045B}" dt="2025-10-27T09:10:12.596" v="2"/>
        <pc:sldMasterMkLst>
          <pc:docMk/>
          <pc:sldMasterMk cId="0" sldId="2147483648"/>
        </pc:sldMasterMkLst>
        <pc:spChg chg="add mod">
          <ac:chgData name="Hazell, Danielle" userId="16322be0-50ef-46ff-b0c0-d304bc10d5d2" providerId="ADAL" clId="{E6D12E1F-DF63-450C-A9ED-E72C5F6C045B}" dt="2025-10-27T09:10:12.596" v="2"/>
          <ac:spMkLst>
            <pc:docMk/>
            <pc:sldMasterMk cId="0" sldId="2147483648"/>
            <ac:spMk id="3" creationId="{037A3B14-35E8-8176-D631-7F41E6A699B7}"/>
          </ac:spMkLst>
        </pc:spChg>
        <pc:spChg chg="add mod">
          <ac:chgData name="Hazell, Danielle" userId="16322be0-50ef-46ff-b0c0-d304bc10d5d2" providerId="ADAL" clId="{E6D12E1F-DF63-450C-A9ED-E72C5F6C045B}" dt="2025-10-27T09:10:12.596" v="2"/>
          <ac:spMkLst>
            <pc:docMk/>
            <pc:sldMasterMk cId="0" sldId="2147483648"/>
            <ac:spMk id="5" creationId="{002A98BC-611C-6EB3-9B22-DDD6996B6B3C}"/>
          </ac:spMkLst>
        </pc:spChg>
        <pc:picChg chg="add mod">
          <ac:chgData name="Hazell, Danielle" userId="16322be0-50ef-46ff-b0c0-d304bc10d5d2" providerId="ADAL" clId="{E6D12E1F-DF63-450C-A9ED-E72C5F6C045B}" dt="2025-10-27T09:10:12.596" v="2"/>
          <ac:picMkLst>
            <pc:docMk/>
            <pc:sldMasterMk cId="0" sldId="2147483648"/>
            <ac:picMk id="4" creationId="{51A43F74-BD03-128D-AD7A-905328AE7DBC}"/>
          </ac:picMkLst>
        </pc:picChg>
        <pc:picChg chg="add mod">
          <ac:chgData name="Hazell, Danielle" userId="16322be0-50ef-46ff-b0c0-d304bc10d5d2" providerId="ADAL" clId="{E6D12E1F-DF63-450C-A9ED-E72C5F6C045B}" dt="2025-10-27T09:10:12.596" v="2"/>
          <ac:picMkLst>
            <pc:docMk/>
            <pc:sldMasterMk cId="0" sldId="2147483648"/>
            <ac:picMk id="6" creationId="{5022EF08-0E44-2225-5817-ABFD319F8A57}"/>
          </ac:picMkLst>
        </pc:picChg>
        <pc:picChg chg="add mod">
          <ac:chgData name="Hazell, Danielle" userId="16322be0-50ef-46ff-b0c0-d304bc10d5d2" providerId="ADAL" clId="{E6D12E1F-DF63-450C-A9ED-E72C5F6C045B}" dt="2025-10-27T09:10:12.596" v="2"/>
          <ac:picMkLst>
            <pc:docMk/>
            <pc:sldMasterMk cId="0" sldId="2147483648"/>
            <ac:picMk id="7" creationId="{B3B041A8-231A-D2B8-9F00-1D7D513E4FE5}"/>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p4: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 name="Google Shape;3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 name="Google Shape;36;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370389f0539_0_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3" name="Google Shape;93;g370389f0539_0_3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70389f0539_0_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9" name="Google Shape;99;g370389f0539_0_4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370389f0539_0_4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5" name="Google Shape;105;g370389f0539_0_4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70389f0539_0_5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1" name="Google Shape;111;g370389f0539_0_5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370389f0539_0_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7" name="Google Shape;117;g370389f0539_0_5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70389f0539_0_6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9" name="Google Shape;129;g370389f0539_0_6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35" name="Google Shape;135;p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70389f0539_0_7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42" name="Google Shape;142;g370389f0539_0_7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370389f0539_0_8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49" name="Google Shape;149;g370389f0539_0_8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70389f0539_0_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56" name="Google Shape;156;g370389f0539_0_8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1" name="Google Shape;41;p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70389f0539_0_10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3" name="Google Shape;163;g370389f0539_0_10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9" name="Google Shape;169;p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370389f0539_0_10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75" name="Google Shape;175;g370389f0539_0_10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70389f0539_0_1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2" name="Google Shape;182;g370389f0539_0_11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370389f0539_0_1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8" name="Google Shape;188;g370389f0539_0_11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70389f0539_0_1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4" name="Google Shape;194;g370389f0539_0_12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370389f0539_0_1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0" name="Google Shape;200;g370389f0539_0_12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370389f0539_0_1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6" name="Google Shape;206;g370389f0539_0_13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70389f0539_0_1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2" name="Google Shape;212;g370389f0539_0_13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70389f0539_0_1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8" name="Google Shape;218;g370389f0539_0_14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7" name="Google Shape;47;p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24" name="Google Shape;224;p1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370389f0539_0_14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0" name="Google Shape;230;g370389f0539_0_14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70389f0539_0_15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6" name="Google Shape;236;g370389f0539_0_15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370389f0539_0_15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242" name="Google Shape;242;g370389f0539_0_15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370389f0539_0_16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8" name="Google Shape;248;g370389f0539_0_16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370389f0539_0_16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254" name="Google Shape;254;g370389f0539_0_16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370389f0539_0_17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1" name="Google Shape;261;g370389f0539_0_17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370389f0539_0_18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7" name="Google Shape;267;g370389f0539_0_18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370389f0539_0_18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a:p>
            <a:pPr marL="0" lvl="0" indent="0" algn="l" rtl="0">
              <a:spcBef>
                <a:spcPts val="360"/>
              </a:spcBef>
              <a:spcAft>
                <a:spcPts val="0"/>
              </a:spcAft>
              <a:buNone/>
            </a:pPr>
            <a:endParaRPr dirty="0"/>
          </a:p>
          <a:p>
            <a:pPr marL="0" lvl="0" indent="0" algn="l" rtl="0">
              <a:spcBef>
                <a:spcPts val="360"/>
              </a:spcBef>
              <a:spcAft>
                <a:spcPts val="0"/>
              </a:spcAft>
              <a:buNone/>
            </a:pPr>
            <a:endParaRPr dirty="0"/>
          </a:p>
        </p:txBody>
      </p:sp>
      <p:sp>
        <p:nvSpPr>
          <p:cNvPr id="273" name="Google Shape;273;g370389f0539_0_18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370389f0539_0_1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82" name="Google Shape;282;g370389f0539_0_19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53" name="Google Shape;53;p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370389f0539_0_20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295" name="Google Shape;295;g370389f0539_0_20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370389f0539_0_2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01" name="Google Shape;301;g370389f0539_0_21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370389f0539_0_2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07" name="Google Shape;307;g370389f0539_0_21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370389f0539_0_2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3" name="Google Shape;313;g370389f0539_0_22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370389f0539_0_2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9" name="Google Shape;319;g370389f0539_0_23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370389f0539_0_23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370389f0539_0_2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26" name="Google Shape;326;g370389f0539_0_23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GB"/>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370389f0539_0_24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370389f0539_0_24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33" name="Google Shape;333;g370389f0539_0_244: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70389f0539_0_25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70389f0539_0_2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40" name="Google Shape;340;g370389f0539_0_25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46" name="Google Shape;346;p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1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2" name="Google Shape;352;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3" name="Google Shape;353;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49</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370389f0539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2" name="Google Shape;62;g370389f0539_0_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370389f0539_0_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8" name="Google Shape;68;g370389f0539_0_1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370389f0539_0_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4" name="Google Shape;74;g370389f0539_0_1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370389f0539_0_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0" name="Google Shape;80;g370389f0539_0_2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70389f0539_0_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86" name="Google Shape;86;g370389f0539_0_2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252000" y="959243"/>
            <a:ext cx="11628452" cy="646290"/>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lang="en-GB" dirty="0"/>
          </a:p>
        </p:txBody>
      </p:sp>
      <p:sp>
        <p:nvSpPr>
          <p:cNvPr id="22" name="Google Shape;22;p18"/>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252000" y="959243"/>
            <a:ext cx="11628452" cy="646290"/>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lang="en-GB" dirty="0"/>
          </a:p>
        </p:txBody>
      </p:sp>
      <p:sp>
        <p:nvSpPr>
          <p:cNvPr id="25" name="Google Shape;25;p1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9"/>
          <p:cNvSpPr>
            <a:spLocks noGrp="1"/>
          </p:cNvSpPr>
          <p:nvPr>
            <p:ph type="pic" idx="2"/>
          </p:nvPr>
        </p:nvSpPr>
        <p:spPr>
          <a:xfrm>
            <a:off x="8280052" y="1800000"/>
            <a:ext cx="3600798" cy="4139999"/>
          </a:xfrm>
          <a:prstGeom prst="rect">
            <a:avLst/>
          </a:prstGeom>
          <a:noFill/>
          <a:ln>
            <a:noFill/>
          </a:ln>
        </p:spPr>
        <p:txBody>
          <a:bodyPr/>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27"/>
        <p:cNvGrpSpPr/>
        <p:nvPr/>
      </p:nvGrpSpPr>
      <p:grpSpPr>
        <a:xfrm>
          <a:off x="0" y="0"/>
          <a:ext cx="0" cy="0"/>
          <a:chOff x="0" y="0"/>
          <a:chExt cx="0" cy="0"/>
        </a:xfrm>
      </p:grpSpPr>
      <p:sp>
        <p:nvSpPr>
          <p:cNvPr id="28" name="Google Shape;28;p20"/>
          <p:cNvSpPr txBox="1">
            <a:spLocks noGrp="1"/>
          </p:cNvSpPr>
          <p:nvPr>
            <p:ph type="body" idx="1"/>
          </p:nvPr>
        </p:nvSpPr>
        <p:spPr>
          <a:xfrm>
            <a:off x="359172" y="1260475"/>
            <a:ext cx="8640959" cy="4319588"/>
          </a:xfrm>
          <a:prstGeom prst="rect">
            <a:avLst/>
          </a:prstGeom>
          <a:noFill/>
          <a:ln>
            <a:noFill/>
          </a:ln>
        </p:spPr>
        <p:txBody>
          <a:bodyPr spcFirstLastPara="1" wrap="square" lIns="0" tIns="0" rIns="0" bIns="0" anchor="t" anchorCtr="0">
            <a:noAutofit/>
          </a:bodyPr>
          <a:lstStyle>
            <a:lvl1pPr marL="457200" lvl="0" indent="-228600" algn="l">
              <a:lnSpc>
                <a:spcPct val="100375"/>
              </a:lnSpc>
              <a:spcBef>
                <a:spcPts val="1004"/>
              </a:spcBef>
              <a:spcAft>
                <a:spcPts val="0"/>
              </a:spcAft>
              <a:buSzPts val="1400"/>
              <a:buNone/>
              <a:defRPr sz="2400"/>
            </a:lvl1pPr>
            <a:lvl2pPr marL="914400" lvl="1" indent="-342900" algn="l">
              <a:lnSpc>
                <a:spcPct val="133833"/>
              </a:lnSpc>
              <a:spcBef>
                <a:spcPts val="1004"/>
              </a:spcBef>
              <a:spcAft>
                <a:spcPts val="0"/>
              </a:spcAft>
              <a:buSzPts val="1800"/>
              <a:buChar char="•"/>
              <a:defRPr/>
            </a:lvl2pPr>
            <a:lvl3pPr marL="1371600" lvl="2" indent="-228600" algn="l">
              <a:lnSpc>
                <a:spcPct val="111555"/>
              </a:lnSpc>
              <a:spcBef>
                <a:spcPts val="502"/>
              </a:spcBef>
              <a:spcAft>
                <a:spcPts val="0"/>
              </a:spcAft>
              <a:buSzPts val="1400"/>
              <a:buNone/>
              <a:defRPr/>
            </a:lvl3pPr>
            <a:lvl4pPr marL="1828800" lvl="3" indent="-342900" algn="l">
              <a:lnSpc>
                <a:spcPct val="111555"/>
              </a:lnSpc>
              <a:spcBef>
                <a:spcPts val="502"/>
              </a:spcBef>
              <a:spcAft>
                <a:spcPts val="0"/>
              </a:spcAft>
              <a:buSzPts val="1800"/>
              <a:buChar char="•"/>
              <a:defRPr/>
            </a:lvl4pPr>
            <a:lvl5pPr marL="2286000" lvl="4" indent="-342900" algn="l">
              <a:lnSpc>
                <a:spcPct val="111555"/>
              </a:lnSpc>
              <a:spcBef>
                <a:spcPts val="502"/>
              </a:spcBef>
              <a:spcAft>
                <a:spcPts val="0"/>
              </a:spcAft>
              <a:buClr>
                <a:schemeClr val="dk1"/>
              </a:buClr>
              <a:buSzPts val="1800"/>
              <a:buChar char="–"/>
              <a:defRPr/>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left and text">
  <p:cSld name="image left and text">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252000" y="959243"/>
            <a:ext cx="11628452" cy="646290"/>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lang="en-GB" dirty="0"/>
          </a:p>
        </p:txBody>
      </p:sp>
      <p:sp>
        <p:nvSpPr>
          <p:cNvPr id="31" name="Google Shape;31;p21"/>
          <p:cNvSpPr txBox="1">
            <a:spLocks noGrp="1"/>
          </p:cNvSpPr>
          <p:nvPr>
            <p:ph type="body" idx="1"/>
          </p:nvPr>
        </p:nvSpPr>
        <p:spPr>
          <a:xfrm>
            <a:off x="4320000" y="1799999"/>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21"/>
          <p:cNvSpPr>
            <a:spLocks noGrp="1"/>
          </p:cNvSpPr>
          <p:nvPr>
            <p:ph type="pic" idx="2"/>
          </p:nvPr>
        </p:nvSpPr>
        <p:spPr>
          <a:xfrm>
            <a:off x="360000" y="1800000"/>
            <a:ext cx="3600798" cy="4139999"/>
          </a:xfrm>
          <a:prstGeom prst="rect">
            <a:avLst/>
          </a:prstGeom>
          <a:noFill/>
          <a:ln>
            <a:noFill/>
          </a:ln>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p:nvPr/>
        </p:nvSpPr>
        <p:spPr>
          <a:xfrm>
            <a:off x="0" y="456036"/>
            <a:ext cx="12239625" cy="152012"/>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7" b="0" i="0" u="none" strike="noStrike" cap="none">
                <a:solidFill>
                  <a:srgbClr val="D9D9D9"/>
                </a:solidFill>
                <a:latin typeface="Arial"/>
                <a:ea typeface="Arial"/>
                <a:cs typeface="Arial"/>
                <a:sym typeface="Arial"/>
              </a:rPr>
              <a:t> </a:t>
            </a:r>
            <a:endParaRPr/>
          </a:p>
        </p:txBody>
      </p:sp>
      <p:sp>
        <p:nvSpPr>
          <p:cNvPr id="11" name="Google Shape;11;p17"/>
          <p:cNvSpPr txBox="1">
            <a:spLocks noGrp="1"/>
          </p:cNvSpPr>
          <p:nvPr>
            <p:ph type="title"/>
          </p:nvPr>
        </p:nvSpPr>
        <p:spPr>
          <a:xfrm>
            <a:off x="252000" y="990000"/>
            <a:ext cx="11628000" cy="646331"/>
          </a:xfrm>
          <a:prstGeom prst="rect">
            <a:avLst/>
          </a:prstGeom>
          <a:noFill/>
          <a:ln>
            <a:noFill/>
          </a:ln>
        </p:spPr>
        <p:txBody>
          <a:bodyPr spcFirstLastPara="1" wrap="square" lIns="91425" tIns="45700" rIns="91425" bIns="45700" anchor="ctr" anchorCtr="0">
            <a:spAutoFit/>
          </a:bodyPr>
          <a:lstStyle>
            <a:lvl1pPr marR="0" lvl="0" algn="l" rtl="0">
              <a:spcBef>
                <a:spcPts val="0"/>
              </a:spcBef>
              <a:spcAft>
                <a:spcPts val="0"/>
              </a:spcAft>
              <a:buSzPts val="1400"/>
              <a:buNone/>
              <a:defRPr sz="3600" b="1" i="0" u="none" strike="noStrike" cap="none">
                <a:solidFill>
                  <a:srgbClr val="FC4421"/>
                </a:solidFill>
                <a:latin typeface="Arial"/>
                <a:ea typeface="Arial"/>
                <a:cs typeface="Arial"/>
                <a:sym typeface="Arial"/>
              </a:defRPr>
            </a:lvl1pPr>
            <a:lvl2pPr marR="0" lvl="1" algn="l" rtl="0">
              <a:spcBef>
                <a:spcPts val="0"/>
              </a:spcBef>
              <a:spcAft>
                <a:spcPts val="0"/>
              </a:spcAft>
              <a:buSzPts val="1400"/>
              <a:buNone/>
              <a:defRPr sz="2409"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9"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9"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9"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17"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17"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17"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17" b="0" i="0" u="none" strike="noStrike" cap="none">
                <a:solidFill>
                  <a:srgbClr val="CC0000"/>
                </a:solidFill>
                <a:latin typeface="Arial"/>
                <a:ea typeface="Arial"/>
                <a:cs typeface="Arial"/>
                <a:sym typeface="Arial"/>
              </a:defRPr>
            </a:lvl9pPr>
          </a:lstStyle>
          <a:p>
            <a:endParaRPr dirty="0"/>
          </a:p>
        </p:txBody>
      </p:sp>
      <p:sp>
        <p:nvSpPr>
          <p:cNvPr id="12" name="Google Shape;12;p17"/>
          <p:cNvSpPr txBox="1">
            <a:spLocks noGrp="1"/>
          </p:cNvSpPr>
          <p:nvPr>
            <p:ph type="body" idx="1"/>
          </p:nvPr>
        </p:nvSpPr>
        <p:spPr>
          <a:xfrm>
            <a:off x="361406" y="1800000"/>
            <a:ext cx="11520000" cy="4140000"/>
          </a:xfrm>
          <a:prstGeom prst="rect">
            <a:avLst/>
          </a:prstGeom>
          <a:noFill/>
          <a:ln>
            <a:noFill/>
          </a:ln>
        </p:spPr>
        <p:txBody>
          <a:bodyPr spcFirstLastPara="1" wrap="square" lIns="0" tIns="0" rIns="0" bIns="0" anchor="t" anchorCtr="0">
            <a:noAutofit/>
          </a:bodyPr>
          <a:lstStyle>
            <a:lvl1pPr marL="457200" marR="0" lvl="0" indent="-228600" algn="l" rtl="0">
              <a:lnSpc>
                <a:spcPct val="120450"/>
              </a:lnSpc>
              <a:spcBef>
                <a:spcPts val="1004"/>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450"/>
              </a:lnSpc>
              <a:spcBef>
                <a:spcPts val="1004"/>
              </a:spcBef>
              <a:spcAft>
                <a:spcPts val="0"/>
              </a:spcAft>
              <a:buClr>
                <a:srgbClr val="FC442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31"/>
              </a:lnSpc>
              <a:spcBef>
                <a:spcPts val="502"/>
              </a:spcBef>
              <a:spcAft>
                <a:spcPts val="0"/>
              </a:spcAft>
              <a:buSzPts val="1400"/>
              <a:buNone/>
              <a:defRPr sz="1606" b="0" i="0" u="none" strike="noStrike" cap="none">
                <a:solidFill>
                  <a:schemeClr val="dk1"/>
                </a:solidFill>
                <a:latin typeface="Arial"/>
                <a:ea typeface="Arial"/>
                <a:cs typeface="Arial"/>
                <a:sym typeface="Arial"/>
              </a:defRPr>
            </a:lvl3pPr>
            <a:lvl4pPr marL="1828800" marR="0" lvl="3" indent="-330581" algn="l" rtl="0">
              <a:lnSpc>
                <a:spcPct val="125031"/>
              </a:lnSpc>
              <a:spcBef>
                <a:spcPts val="502"/>
              </a:spcBef>
              <a:spcAft>
                <a:spcPts val="0"/>
              </a:spcAft>
              <a:buClr>
                <a:srgbClr val="FC4421"/>
              </a:buClr>
              <a:buSzPts val="1606"/>
              <a:buFont typeface="Arial"/>
              <a:buChar char="•"/>
              <a:defRPr sz="1606" b="0" i="0" u="none" strike="noStrike" cap="none">
                <a:solidFill>
                  <a:schemeClr val="dk1"/>
                </a:solidFill>
                <a:latin typeface="Arial"/>
                <a:ea typeface="Arial"/>
                <a:cs typeface="Arial"/>
                <a:sym typeface="Arial"/>
              </a:defRPr>
            </a:lvl4pPr>
            <a:lvl5pPr marL="2286000" marR="0" lvl="4" indent="-330581" algn="l" rtl="0">
              <a:lnSpc>
                <a:spcPct val="125031"/>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5pPr>
            <a:lvl6pPr marL="2743200" marR="0" lvl="5" indent="-330581" algn="l" rtl="0">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6pPr>
            <a:lvl7pPr marL="3200400" marR="0" lvl="6" indent="-330581" algn="l" rtl="0">
              <a:spcBef>
                <a:spcPts val="321"/>
              </a:spcBef>
              <a:spcAft>
                <a:spcPts val="0"/>
              </a:spcAft>
              <a:buClr>
                <a:srgbClr val="E30613"/>
              </a:buClr>
              <a:buSzPts val="1606"/>
              <a:buFont typeface="Arial"/>
              <a:buChar char="»"/>
              <a:defRPr sz="1606" b="0" i="0" u="none" strike="noStrike" cap="none">
                <a:solidFill>
                  <a:schemeClr val="dk1"/>
                </a:solidFill>
                <a:latin typeface="Arial"/>
                <a:ea typeface="Arial"/>
                <a:cs typeface="Arial"/>
                <a:sym typeface="Arial"/>
              </a:defRPr>
            </a:lvl7pPr>
            <a:lvl8pPr marL="3657600" marR="0" lvl="7" indent="-330581" algn="l" rtl="0">
              <a:spcBef>
                <a:spcPts val="321"/>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8pPr>
            <a:lvl9pPr marL="4114800" marR="0" lvl="8" indent="-292353" algn="l" rtl="0">
              <a:spcBef>
                <a:spcPts val="201"/>
              </a:spcBef>
              <a:spcAft>
                <a:spcPts val="0"/>
              </a:spcAft>
              <a:buClr>
                <a:schemeClr val="dk1"/>
              </a:buClr>
              <a:buSzPts val="1004"/>
              <a:buFont typeface="Arial"/>
              <a:buChar char="»"/>
              <a:defRPr sz="1004" b="0" i="0" u="none" strike="noStrike" cap="none">
                <a:solidFill>
                  <a:schemeClr val="dk1"/>
                </a:solidFill>
                <a:latin typeface="Arial"/>
                <a:ea typeface="Arial"/>
                <a:cs typeface="Arial"/>
                <a:sym typeface="Arial"/>
              </a:defRPr>
            </a:lvl9pPr>
          </a:lstStyle>
          <a:p>
            <a:endParaRPr/>
          </a:p>
        </p:txBody>
      </p:sp>
      <p:sp>
        <p:nvSpPr>
          <p:cNvPr id="16" name="Google Shape;16;p17"/>
          <p:cNvSpPr txBox="1"/>
          <p:nvPr/>
        </p:nvSpPr>
        <p:spPr>
          <a:xfrm>
            <a:off x="360000" y="6343435"/>
            <a:ext cx="588541" cy="246221"/>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fld id="{00000000-1234-1234-1234-123412341234}" type="slidenum">
              <a:rPr lang="en-GB" sz="1600">
                <a:solidFill>
                  <a:schemeClr val="dk1"/>
                </a:solidFill>
                <a:latin typeface="Arial"/>
                <a:ea typeface="Arial"/>
                <a:cs typeface="Arial"/>
                <a:sym typeface="Arial"/>
              </a:rPr>
              <a:t>‹#›</a:t>
            </a:fld>
            <a:endParaRPr sz="1600">
              <a:solidFill>
                <a:schemeClr val="dk1"/>
              </a:solidFill>
              <a:latin typeface="Arial"/>
              <a:ea typeface="Arial"/>
              <a:cs typeface="Arial"/>
              <a:sym typeface="Arial"/>
            </a:endParaRPr>
          </a:p>
        </p:txBody>
      </p:sp>
      <p:pic>
        <p:nvPicPr>
          <p:cNvPr id="18" name="Google Shape;18;p17" descr="A purple and white logo&#10;&#10;AI-generated content may be incorrect."/>
          <p:cNvPicPr preferRelativeResize="0"/>
          <p:nvPr/>
        </p:nvPicPr>
        <p:blipFill rotWithShape="1">
          <a:blip r:embed="rId6">
            <a:alphaModFix/>
          </a:blip>
          <a:srcRect/>
          <a:stretch/>
        </p:blipFill>
        <p:spPr>
          <a:xfrm>
            <a:off x="9360000" y="6228000"/>
            <a:ext cx="2520000" cy="456536"/>
          </a:xfrm>
          <a:prstGeom prst="rect">
            <a:avLst/>
          </a:prstGeom>
          <a:noFill/>
          <a:ln>
            <a:noFill/>
          </a:ln>
        </p:spPr>
      </p:pic>
      <p:cxnSp>
        <p:nvCxnSpPr>
          <p:cNvPr id="19" name="Google Shape;19;p17"/>
          <p:cNvCxnSpPr/>
          <p:nvPr/>
        </p:nvCxnSpPr>
        <p:spPr>
          <a:xfrm>
            <a:off x="0" y="6084000"/>
            <a:ext cx="12240000" cy="0"/>
          </a:xfrm>
          <a:prstGeom prst="straightConnector1">
            <a:avLst/>
          </a:prstGeom>
          <a:noFill/>
          <a:ln w="9525" cap="flat" cmpd="sng">
            <a:solidFill>
              <a:srgbClr val="000000"/>
            </a:solidFill>
            <a:prstDash val="solid"/>
            <a:round/>
            <a:headEnd type="none" w="sm" len="sm"/>
            <a:tailEnd type="none" w="sm" len="sm"/>
          </a:ln>
        </p:spPr>
      </p:cxnSp>
      <p:sp>
        <p:nvSpPr>
          <p:cNvPr id="3" name="Graphic 26">
            <a:extLst>
              <a:ext uri="{FF2B5EF4-FFF2-40B4-BE49-F238E27FC236}">
                <a16:creationId xmlns:a16="http://schemas.microsoft.com/office/drawing/2014/main" id="{037A3B14-35E8-8176-D631-7F41E6A699B7}"/>
              </a:ext>
            </a:extLst>
          </p:cNvPr>
          <p:cNvSpPr>
            <a:spLocks/>
          </p:cNvSpPr>
          <p:nvPr userDrawn="1"/>
        </p:nvSpPr>
        <p:spPr>
          <a:xfrm>
            <a:off x="6" y="756000"/>
            <a:ext cx="12239626" cy="36000"/>
          </a:xfrm>
          <a:custGeom>
            <a:avLst/>
            <a:gdLst/>
            <a:ahLst/>
            <a:cxnLst/>
            <a:rect l="l" t="t" r="r" b="b"/>
            <a:pathLst>
              <a:path w="15119985" h="127000">
                <a:moveTo>
                  <a:pt x="0" y="0"/>
                </a:moveTo>
                <a:lnTo>
                  <a:pt x="0" y="127000"/>
                </a:lnTo>
                <a:lnTo>
                  <a:pt x="15119985" y="127000"/>
                </a:lnTo>
                <a:lnTo>
                  <a:pt x="15119985" y="0"/>
                </a:lnTo>
                <a:lnTo>
                  <a:pt x="0" y="0"/>
                </a:lnTo>
                <a:close/>
              </a:path>
            </a:pathLst>
          </a:custGeom>
          <a:solidFill>
            <a:schemeClr val="tx1"/>
          </a:solidFill>
        </p:spPr>
        <p:txBody>
          <a:bodyPr wrap="square" lIns="0" tIns="0" rIns="0" bIns="0" rtlCol="0">
            <a:prstTxWarp prst="textNoShape">
              <a:avLst/>
            </a:prstTxWarp>
            <a:noAutofit/>
          </a:bodyPr>
          <a:lstStyle/>
          <a:p>
            <a:endParaRPr lang="en-GB" sz="2008"/>
          </a:p>
        </p:txBody>
      </p:sp>
      <p:pic>
        <p:nvPicPr>
          <p:cNvPr id="4" name="Picture 3" descr="A red arrow pointing up&#10;&#10;AI-generated content may be incorrect.">
            <a:extLst>
              <a:ext uri="{FF2B5EF4-FFF2-40B4-BE49-F238E27FC236}">
                <a16:creationId xmlns:a16="http://schemas.microsoft.com/office/drawing/2014/main" id="{51A43F74-BD03-128D-AD7A-905328AE7DBC}"/>
              </a:ext>
            </a:extLst>
          </p:cNvPr>
          <p:cNvPicPr>
            <a:picLocks/>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52000" y="170588"/>
            <a:ext cx="591666" cy="437463"/>
          </a:xfrm>
          <a:prstGeom prst="rect">
            <a:avLst/>
          </a:prstGeom>
          <a:noFill/>
          <a:ln>
            <a:noFill/>
          </a:ln>
        </p:spPr>
      </p:pic>
      <p:sp>
        <p:nvSpPr>
          <p:cNvPr id="5" name="Text Box 2">
            <a:extLst>
              <a:ext uri="{FF2B5EF4-FFF2-40B4-BE49-F238E27FC236}">
                <a16:creationId xmlns:a16="http://schemas.microsoft.com/office/drawing/2014/main" id="{002A98BC-611C-6EB3-9B22-DDD6996B6B3C}"/>
              </a:ext>
            </a:extLst>
          </p:cNvPr>
          <p:cNvSpPr txBox="1">
            <a:spLocks noChangeArrowheads="1"/>
          </p:cNvSpPr>
          <p:nvPr userDrawn="1"/>
        </p:nvSpPr>
        <p:spPr bwMode="auto">
          <a:xfrm>
            <a:off x="3848985" y="67612"/>
            <a:ext cx="5827751" cy="589388"/>
          </a:xfrm>
          <a:prstGeom prst="rect">
            <a:avLst/>
          </a:prstGeom>
          <a:noFill/>
          <a:ln w="9525">
            <a:noFill/>
            <a:miter lim="800000"/>
            <a:headEnd/>
            <a:tailEnd/>
          </a:ln>
        </p:spPr>
        <p:txBody>
          <a:bodyPr rot="0" vert="horz" wrap="square" lIns="91797" tIns="45899" rIns="91797" bIns="45899" anchor="t" anchorCtr="0">
            <a:noAutofit/>
          </a:bodyPr>
          <a:lstStyle/>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dirty="0">
                <a:solidFill>
                  <a:srgbClr val="170130"/>
                </a:solidFill>
                <a:latin typeface="Arial" panose="020B0604020202020204" pitchFamily="34" charset="0"/>
                <a:ea typeface="ＭＳ Ｐゴシック" panose="020B0600070205080204" pitchFamily="34" charset="-128"/>
                <a:cs typeface="Arial" panose="020B0604020202020204" pitchFamily="34" charset="0"/>
              </a:rPr>
              <a:t>T Level Technical Qualification in Building Services Engineering for Construction (Level 3)</a:t>
            </a:r>
          </a:p>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i="0" dirty="0">
                <a:solidFill>
                  <a:srgbClr val="FC4421"/>
                </a:solidFill>
                <a:effectLst/>
                <a:latin typeface="Arial" panose="020B0604020202020204" pitchFamily="34" charset="0"/>
                <a:ea typeface="Cambria" panose="02040503050406030204" pitchFamily="18" charset="0"/>
                <a:cs typeface="Arial" panose="020B0604020202020204" pitchFamily="34" charset="0"/>
              </a:rPr>
              <a:t>Occupational Specialism: Plumbing &amp; Heating Engineering </a:t>
            </a:r>
            <a:endParaRPr lang="en-GB" sz="1050" i="0" dirty="0">
              <a:effectLst/>
              <a:latin typeface="Arial" panose="020B0604020202020204" pitchFamily="34" charset="0"/>
              <a:ea typeface="Cambria" panose="02040503050406030204" pitchFamily="18" charset="0"/>
              <a:cs typeface="Times New Roman" panose="02020603050405020304" pitchFamily="18" charset="0"/>
            </a:endParaRPr>
          </a:p>
        </p:txBody>
      </p:sp>
      <p:pic>
        <p:nvPicPr>
          <p:cNvPr id="6" name="Picture 5" descr="A black and white logo&#10;&#10;AI-generated content may be incorrect.">
            <a:extLst>
              <a:ext uri="{FF2B5EF4-FFF2-40B4-BE49-F238E27FC236}">
                <a16:creationId xmlns:a16="http://schemas.microsoft.com/office/drawing/2014/main" id="{5022EF08-0E44-2225-5817-ABFD319F8A57}"/>
              </a:ext>
            </a:extLst>
          </p:cNvPr>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9408368" y="157157"/>
            <a:ext cx="2563495" cy="498243"/>
          </a:xfrm>
          <a:prstGeom prst="rect">
            <a:avLst/>
          </a:prstGeom>
          <a:noFill/>
          <a:ln>
            <a:noFill/>
          </a:ln>
        </p:spPr>
      </p:pic>
      <p:pic>
        <p:nvPicPr>
          <p:cNvPr id="7" name="Picture 6" descr="A black background with a black square&#10;&#10;AI-generated content may be incorrect.">
            <a:extLst>
              <a:ext uri="{FF2B5EF4-FFF2-40B4-BE49-F238E27FC236}">
                <a16:creationId xmlns:a16="http://schemas.microsoft.com/office/drawing/2014/main" id="{B3B041A8-231A-D2B8-9F00-1D7D513E4FE5}"/>
              </a:ext>
            </a:extLst>
          </p:cNvPr>
          <p:cNvPicPr>
            <a:picLocks noChangeAspect="1"/>
          </p:cNvPicPr>
          <p:nvPr userDrawn="1"/>
        </p:nvPicPr>
        <p:blipFill>
          <a:blip r:embed="rId9"/>
          <a:stretch>
            <a:fillRect/>
          </a:stretch>
        </p:blipFill>
        <p:spPr>
          <a:xfrm>
            <a:off x="968494" y="177135"/>
            <a:ext cx="2685203" cy="44067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legislation.gov.uk/uksi/1999/1148/contents"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v.uk/government/publications/sanitation-hot-water-safety-and-water-efficiency-approved-document-g"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5" Type="http://schemas.openxmlformats.org/officeDocument/2006/relationships/hyperlink" Target="https://www.hse.gov.uk/legislation/hswa.htm" TargetMode="External"/><Relationship Id="rId4" Type="http://schemas.openxmlformats.org/officeDocument/2006/relationships/hyperlink" Target="https://www.gov.uk/government/publications/drainage-and-waste-disposal-approved-document-h"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jpg"/><Relationship Id="rId4" Type="http://schemas.openxmlformats.org/officeDocument/2006/relationships/image" Target="../media/image6.jp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assets.publishing.service.gov.uk/media/66f6c6ce3b919067bb4828cc/ADG_with_2024_amendments.pdf"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s://www.gov.uk/government/publications/drainage-and-waste-disposal-approved-document-h"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legionellacontrol.com/wp-content/uploads/2018/08/hsg274-part-2-control-of-legionella-in-hot-and-cold-water-system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4"/>
          <p:cNvSpPr txBox="1"/>
          <p:nvPr/>
        </p:nvSpPr>
        <p:spPr>
          <a:xfrm>
            <a:off x="360000" y="1800000"/>
            <a:ext cx="10800000" cy="3779890"/>
          </a:xfrm>
          <a:prstGeom prst="rect">
            <a:avLst/>
          </a:prstGeom>
          <a:noFill/>
          <a:ln>
            <a:noFill/>
          </a:ln>
        </p:spPr>
        <p:txBody>
          <a:bodyPr spcFirstLastPara="1" wrap="square" lIns="0" tIns="0" rIns="0" bIns="0" anchor="t" anchorCtr="0">
            <a:noAutofit/>
          </a:bodyPr>
          <a:lstStyle/>
          <a:p>
            <a:pPr marL="0" marR="0" lvl="0" indent="0" algn="l" rtl="0">
              <a:lnSpc>
                <a:spcPct val="110000"/>
              </a:lnSpc>
              <a:spcAft>
                <a:spcPts val="1200"/>
              </a:spcAft>
              <a:buClr>
                <a:srgbClr val="170130"/>
              </a:buClr>
              <a:buSzPts val="2800"/>
              <a:buFont typeface="Arial"/>
              <a:buNone/>
            </a:pPr>
            <a:r>
              <a:rPr lang="en-GB" sz="2800" b="1" dirty="0">
                <a:solidFill>
                  <a:srgbClr val="170130"/>
                </a:solidFill>
                <a:latin typeface="Arial"/>
                <a:ea typeface="Arial"/>
                <a:cs typeface="Arial"/>
                <a:sym typeface="Arial"/>
              </a:rPr>
              <a:t>Occupational Specialism: Plumbing &amp; Heating Engineering</a:t>
            </a:r>
            <a:endParaRPr sz="2800" dirty="0"/>
          </a:p>
          <a:p>
            <a:pPr lvl="0">
              <a:lnSpc>
                <a:spcPct val="110000"/>
              </a:lnSpc>
              <a:spcAft>
                <a:spcPts val="1200"/>
              </a:spcAft>
              <a:buClr>
                <a:schemeClr val="lt1"/>
              </a:buClr>
              <a:buSzPts val="2394"/>
            </a:pPr>
            <a:r>
              <a:rPr lang="en-GB" sz="2800" dirty="0">
                <a:solidFill>
                  <a:schemeClr val="tx1"/>
                </a:solidFill>
              </a:rPr>
              <a:t>K1.34 Potential impact of installation activities</a:t>
            </a:r>
            <a:endParaRPr sz="2800" dirty="0">
              <a:solidFill>
                <a:schemeClr val="tx1"/>
              </a:solidFill>
              <a:latin typeface="Arial"/>
              <a:ea typeface="Arial"/>
              <a:cs typeface="Arial"/>
              <a:sym typeface="Arial"/>
            </a:endParaRPr>
          </a:p>
          <a:p>
            <a:pPr marL="0" marR="0" lvl="0" indent="0" algn="l" rtl="0">
              <a:lnSpc>
                <a:spcPct val="110000"/>
              </a:lnSpc>
              <a:spcAft>
                <a:spcPts val="1200"/>
              </a:spcAft>
              <a:buClr>
                <a:srgbClr val="FC4421"/>
              </a:buClr>
              <a:buSzPts val="2800"/>
              <a:buFont typeface="Arial"/>
              <a:buNone/>
            </a:pPr>
            <a:r>
              <a:rPr lang="en-GB" sz="2800" b="1" dirty="0">
                <a:solidFill>
                  <a:srgbClr val="FC4421"/>
                </a:solidFill>
              </a:rPr>
              <a:t>Potential impacts of installation activities on customer essential services</a:t>
            </a:r>
            <a:endParaRPr lang="en-GB"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g370389f0539_0_3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Summary: Risk areas in common works</a:t>
            </a:r>
          </a:p>
        </p:txBody>
      </p:sp>
      <p:sp>
        <p:nvSpPr>
          <p:cNvPr id="96" name="Google Shape;96;g370389f0539_0_36"/>
          <p:cNvSpPr txBox="1">
            <a:spLocks noGrp="1"/>
          </p:cNvSpPr>
          <p:nvPr>
            <p:ph type="body" idx="1"/>
          </p:nvPr>
        </p:nvSpPr>
        <p:spPr>
          <a:xfrm>
            <a:off x="360000" y="1800000"/>
            <a:ext cx="11198100" cy="3877800"/>
          </a:xfrm>
          <a:prstGeom prst="rect">
            <a:avLst/>
          </a:prstGeom>
          <a:noFill/>
          <a:ln>
            <a:noFill/>
          </a:ln>
        </p:spPr>
        <p:txBody>
          <a:bodyPr spcFirstLastPara="1" wrap="square" lIns="0" tIns="0" rIns="0" bIns="0" anchor="t" anchorCtr="0">
            <a:noAutofit/>
          </a:bodyPr>
          <a:lstStyle/>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rPr>
              <a:t>Water</a:t>
            </a:r>
            <a:r>
              <a:rPr lang="en-GB" dirty="0">
                <a:solidFill>
                  <a:srgbClr val="000000"/>
                </a:solidFill>
              </a:rPr>
              <a:t>: system alterations (indirect to direct), pipe rerouting, legionella.</a:t>
            </a:r>
            <a:endParaRPr lang="en-US" dirty="0">
              <a:solidFill>
                <a:srgbClr val="000000"/>
              </a:solidFill>
              <a:latin typeface="Arial" panose="020B0604020202020204" pitchFamily="34" charset="0"/>
            </a:endParaRPr>
          </a:p>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Sanitation</a:t>
            </a:r>
            <a:r>
              <a:rPr lang="en-GB" dirty="0">
                <a:solidFill>
                  <a:srgbClr val="000000"/>
                </a:solidFill>
                <a:latin typeface="Arial" panose="020B0604020202020204" pitchFamily="34" charset="0"/>
              </a:rPr>
              <a:t>: drainage system interference.</a:t>
            </a:r>
            <a:endParaRPr dirty="0">
              <a:solidFill>
                <a:srgbClr val="000000"/>
              </a:solidFill>
              <a:latin typeface="Arial" panose="020B0604020202020204" pitchFamily="34" charset="0"/>
            </a:endParaRPr>
          </a:p>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Heating</a:t>
            </a:r>
            <a:r>
              <a:rPr lang="en-GB" dirty="0">
                <a:solidFill>
                  <a:srgbClr val="000000"/>
                </a:solidFill>
                <a:latin typeface="Arial" panose="020B0604020202020204" pitchFamily="34" charset="0"/>
              </a:rPr>
              <a:t>: radiator alterations/changes (system drain down).</a:t>
            </a:r>
            <a:endParaRPr dirty="0">
              <a:solidFill>
                <a:srgbClr val="000000"/>
              </a:solidFill>
              <a:latin typeface="Arial" panose="020B0604020202020204" pitchFamily="34" charset="0"/>
            </a:endParaRPr>
          </a:p>
          <a:p>
            <a:pPr marL="251460" lvl="3" indent="-251460">
              <a:lnSpc>
                <a:spcPct val="110000"/>
              </a:lnSpc>
              <a:spcBef>
                <a:spcPts val="0"/>
              </a:spcBef>
              <a:spcAft>
                <a:spcPts val="1200"/>
              </a:spcAft>
              <a:buClr>
                <a:srgbClr val="000000"/>
              </a:buClr>
              <a:buSzPct val="100000"/>
              <a:buFont typeface="Arial" panose="020B0604020202020204" pitchFamily="34" charset="0"/>
              <a:buChar char="•"/>
            </a:pPr>
            <a:r>
              <a:rPr lang="en-GB" b="1" dirty="0">
                <a:solidFill>
                  <a:srgbClr val="000000"/>
                </a:solidFill>
              </a:rPr>
              <a:t>Gas</a:t>
            </a:r>
            <a:r>
              <a:rPr lang="en-GB" dirty="0">
                <a:solidFill>
                  <a:srgbClr val="000000"/>
                </a:solidFill>
              </a:rPr>
              <a:t>: boiler/cookers/fires/water heaters – work only to be completed by Gas Safe registered installer.</a:t>
            </a:r>
          </a:p>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Electrical</a:t>
            </a:r>
            <a:r>
              <a:rPr lang="en-GB" dirty="0">
                <a:solidFill>
                  <a:srgbClr val="000000"/>
                </a:solidFill>
                <a:latin typeface="Arial" panose="020B0604020202020204" pitchFamily="34" charset="0"/>
              </a:rPr>
              <a:t>: showers, boilers, pumps.</a:t>
            </a:r>
            <a:endParaRPr dirty="0">
              <a:solidFill>
                <a:srgbClr val="000000"/>
              </a:solidFill>
              <a:latin typeface="Arial" panose="020B0604020202020204" pitchFamily="34" charset="0"/>
            </a:endParaRPr>
          </a:p>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Impact is often felt across multiple systems simultaneously.</a:t>
            </a:r>
            <a:endParaRPr dirty="0">
              <a:solidFill>
                <a:srgbClr val="000000"/>
              </a:solidFill>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g370389f0539_0_4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Impact: No water (1)</a:t>
            </a:r>
            <a:endParaRPr dirty="0"/>
          </a:p>
        </p:txBody>
      </p:sp>
      <p:sp>
        <p:nvSpPr>
          <p:cNvPr id="102" name="Google Shape;102;g370389f0539_0_41"/>
          <p:cNvSpPr txBox="1">
            <a:spLocks noGrp="1"/>
          </p:cNvSpPr>
          <p:nvPr>
            <p:ph type="body" idx="1"/>
          </p:nvPr>
        </p:nvSpPr>
        <p:spPr>
          <a:xfrm>
            <a:off x="360000" y="1800000"/>
            <a:ext cx="11198100" cy="38778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No access to water affects drinking, cleaning, hygiene, and cooking.</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This impact is critical in homes with babies, elderly, or ill residents.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Even temporary loss can be distressing.</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Clear warning and mitigation are key.</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Planned outages must be carefully timed and explained.</a:t>
            </a:r>
            <a:endParaRPr dirty="0">
              <a:solidFill>
                <a:srgbClr val="000000"/>
              </a:solidFill>
              <a:latin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g370389f0539_0_4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Impact: No water (2)</a:t>
            </a:r>
            <a:endParaRPr dirty="0"/>
          </a:p>
        </p:txBody>
      </p:sp>
      <p:sp>
        <p:nvSpPr>
          <p:cNvPr id="108" name="Google Shape;108;g370389f0539_0_46"/>
          <p:cNvSpPr txBox="1">
            <a:spLocks noGrp="1"/>
          </p:cNvSpPr>
          <p:nvPr>
            <p:ph type="body" idx="1"/>
          </p:nvPr>
        </p:nvSpPr>
        <p:spPr>
          <a:xfrm>
            <a:off x="360000" y="1800000"/>
            <a:ext cx="11198100" cy="38778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Stops toilets, taps, and appliance use (direct systems).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Halts hot water in direct systems (unvented/combi).</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Affects personal hygiene.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Risks customer dissatisfaction.</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May require bottled water provision.</a:t>
            </a:r>
            <a:endParaRPr dirty="0">
              <a:solidFill>
                <a:srgbClr val="000000"/>
              </a:solidFill>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370389f0539_0_5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Impact: No water (3)</a:t>
            </a:r>
            <a:endParaRPr dirty="0"/>
          </a:p>
        </p:txBody>
      </p:sp>
      <p:sp>
        <p:nvSpPr>
          <p:cNvPr id="114" name="Google Shape;114;g370389f0539_0_51"/>
          <p:cNvSpPr txBox="1">
            <a:spLocks noGrp="1"/>
          </p:cNvSpPr>
          <p:nvPr>
            <p:ph type="body" idx="1"/>
          </p:nvPr>
        </p:nvSpPr>
        <p:spPr>
          <a:xfrm>
            <a:off x="360000" y="1800000"/>
            <a:ext cx="11882759" cy="3877800"/>
          </a:xfrm>
          <a:prstGeom prst="rect">
            <a:avLst/>
          </a:prstGeom>
          <a:noFill/>
          <a:ln>
            <a:noFill/>
          </a:ln>
        </p:spPr>
        <p:txBody>
          <a:bodyPr spcFirstLastPara="1" wrap="square" lIns="0" tIns="0" rIns="0" bIns="0" anchor="t" anchorCtr="0">
            <a:noAutofit/>
          </a:bodyPr>
          <a:lstStyle/>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Isolation valves and freezing kits help limit the affected area.</a:t>
            </a:r>
            <a:endParaRPr lang="en-US" dirty="0">
              <a:solidFill>
                <a:srgbClr val="000000"/>
              </a:solidFill>
              <a:latin typeface="Arial" panose="020B0604020202020204" pitchFamily="34" charset="0"/>
            </a:endParaRPr>
          </a:p>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Supply cisterns or hoses can offer a temporary fix.</a:t>
            </a:r>
            <a:endParaRPr dirty="0">
              <a:solidFill>
                <a:srgbClr val="000000"/>
              </a:solidFill>
              <a:latin typeface="Arial" panose="020B0604020202020204" pitchFamily="34" charset="0"/>
            </a:endParaRPr>
          </a:p>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Keeping outages under 2 hours is best practice.</a:t>
            </a:r>
            <a:endParaRPr dirty="0">
              <a:solidFill>
                <a:srgbClr val="000000"/>
              </a:solidFill>
              <a:latin typeface="Arial" panose="020B0604020202020204" pitchFamily="34" charset="0"/>
            </a:endParaRPr>
          </a:p>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Even short periods without water should be avoided without notice.</a:t>
            </a:r>
            <a:endParaRPr dirty="0">
              <a:solidFill>
                <a:srgbClr val="000000"/>
              </a:solidFill>
              <a:latin typeface="Arial" panose="020B0604020202020204" pitchFamily="34" charset="0"/>
            </a:endParaRPr>
          </a:p>
          <a:p>
            <a:pPr marL="251460" lvl="3" indent="-25146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Test system fully before re-enabling customer access.</a:t>
            </a:r>
          </a:p>
          <a:p>
            <a:pPr marL="251460" lvl="3" indent="-251460">
              <a:lnSpc>
                <a:spcPct val="110000"/>
              </a:lnSpc>
              <a:spcBef>
                <a:spcPts val="0"/>
              </a:spcBef>
              <a:spcAft>
                <a:spcPts val="1200"/>
              </a:spcAft>
              <a:buClr>
                <a:srgbClr val="000000"/>
              </a:buClr>
              <a:buSzPct val="100000"/>
              <a:buFont typeface="Arial" panose="020B0604020202020204" pitchFamily="34" charset="0"/>
              <a:buChar char="•"/>
            </a:pPr>
            <a:r>
              <a:rPr lang="en-GB" dirty="0">
                <a:solidFill>
                  <a:srgbClr val="000000"/>
                </a:solidFill>
              </a:rPr>
              <a:t>Ensure WRAS approved fittings are used in the installation/repair – </a:t>
            </a:r>
            <a:r>
              <a:rPr lang="en-GB" dirty="0">
                <a:solidFill>
                  <a:srgbClr val="0070C0"/>
                </a:solidFill>
                <a:hlinkClick r:id="rId3">
                  <a:extLst>
                    <a:ext uri="{A12FA001-AC4F-418D-AE19-62706E023703}">
                      <ahyp:hlinkClr xmlns:ahyp="http://schemas.microsoft.com/office/drawing/2018/hyperlinkcolor" val="tx"/>
                    </a:ext>
                  </a:extLst>
                </a:hlinkClick>
              </a:rPr>
              <a:t>Water Regs 1999</a:t>
            </a:r>
            <a:endParaRPr lang="en-GB" dirty="0">
              <a:solidFill>
                <a:srgbClr val="0070C0"/>
              </a:solidFill>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g370389f0539_0_5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Impact: No water (4)</a:t>
            </a:r>
            <a:endParaRPr dirty="0"/>
          </a:p>
        </p:txBody>
      </p:sp>
      <p:sp>
        <p:nvSpPr>
          <p:cNvPr id="120" name="Google Shape;120;g370389f0539_0_56"/>
          <p:cNvSpPr txBox="1">
            <a:spLocks noGrp="1"/>
          </p:cNvSpPr>
          <p:nvPr>
            <p:ph type="body" idx="1"/>
          </p:nvPr>
        </p:nvSpPr>
        <p:spPr>
          <a:xfrm>
            <a:off x="360000" y="1800000"/>
            <a:ext cx="11198100" cy="38778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Confirm water supply isolation before work.</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Inform occupants clearly in advance.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Schedule for times of least impact.</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Plan for emergency restoration if needed.</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Record and monitor supply loss duration.</a:t>
            </a:r>
            <a:endParaRPr dirty="0">
              <a:solidFill>
                <a:srgbClr val="000000"/>
              </a:solidFill>
              <a:latin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g370389f0539_0_6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Temporary water loss (1)</a:t>
            </a:r>
          </a:p>
        </p:txBody>
      </p:sp>
      <p:sp>
        <p:nvSpPr>
          <p:cNvPr id="132" name="Google Shape;132;g370389f0539_0_66"/>
          <p:cNvSpPr txBox="1">
            <a:spLocks noGrp="1"/>
          </p:cNvSpPr>
          <p:nvPr>
            <p:ph type="body" idx="1"/>
          </p:nvPr>
        </p:nvSpPr>
        <p:spPr>
          <a:xfrm>
            <a:off x="360000" y="1800000"/>
            <a:ext cx="11198100" cy="38778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Even short interruptions can be frustrating if not communicated.</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Airlocks and debris may be present when supply resumes.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Pressure changes can affect appliances.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Water may appear cloudy after restart.</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These can be avoided or reduced with proper method.</a:t>
            </a:r>
            <a:endParaRPr dirty="0">
              <a:solidFill>
                <a:srgbClr val="000000"/>
              </a:solidFill>
              <a:latin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Temporary water loss (2)</a:t>
            </a:r>
          </a:p>
        </p:txBody>
      </p:sp>
      <p:sp>
        <p:nvSpPr>
          <p:cNvPr id="138" name="Google Shape;138;p9"/>
          <p:cNvSpPr txBox="1">
            <a:spLocks noGrp="1"/>
          </p:cNvSpPr>
          <p:nvPr>
            <p:ph type="body" idx="1"/>
          </p:nvPr>
        </p:nvSpPr>
        <p:spPr>
          <a:xfrm>
            <a:off x="360000" y="1800000"/>
            <a:ext cx="6247200" cy="37233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Use stop valves and re-pressurise carefully and notify of any post-installation flushing.</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Keep the customer informed during work and provide bottled water where needed.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You should always test and clear the line after work.</a:t>
            </a:r>
            <a:endParaRPr dirty="0">
              <a:solidFill>
                <a:srgbClr val="000000"/>
              </a:solidFill>
              <a:latin typeface="Arial" panose="020B0604020202020204" pitchFamily="34" charset="0"/>
            </a:endParaRPr>
          </a:p>
        </p:txBody>
      </p:sp>
      <p:pic>
        <p:nvPicPr>
          <p:cNvPr id="139" name="Google Shape;139;p9"/>
          <p:cNvPicPr preferRelativeResize="0">
            <a:picLocks noChangeAspect="1"/>
          </p:cNvPicPr>
          <p:nvPr/>
        </p:nvPicPr>
        <p:blipFill>
          <a:blip r:embed="rId3"/>
          <a:srcRect/>
          <a:stretch/>
        </p:blipFill>
        <p:spPr>
          <a:xfrm>
            <a:off x="6840000" y="1800000"/>
            <a:ext cx="5040000" cy="336168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370389f0539_0_7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Temporary water loss (3)</a:t>
            </a:r>
          </a:p>
        </p:txBody>
      </p:sp>
      <p:sp>
        <p:nvSpPr>
          <p:cNvPr id="145" name="Google Shape;145;g370389f0539_0_73"/>
          <p:cNvSpPr txBox="1">
            <a:spLocks noGrp="1"/>
          </p:cNvSpPr>
          <p:nvPr>
            <p:ph type="body" idx="1"/>
          </p:nvPr>
        </p:nvSpPr>
        <p:spPr>
          <a:xfrm>
            <a:off x="360000" y="1800000"/>
            <a:ext cx="6247200" cy="39333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Plan work phases to keep some taps operational.</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Avoid isolating main in the morning or dinner time and use temporary bypasses where possible.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Train staff to respond quickly to complaints or confusion and log all interruptions as part of quality control.</a:t>
            </a: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dirty="0"/>
          </a:p>
        </p:txBody>
      </p:sp>
      <p:pic>
        <p:nvPicPr>
          <p:cNvPr id="146" name="Google Shape;146;g370389f0539_0_73"/>
          <p:cNvPicPr preferRelativeResize="0">
            <a:picLocks noChangeAspect="1"/>
          </p:cNvPicPr>
          <p:nvPr/>
        </p:nvPicPr>
        <p:blipFill>
          <a:blip r:embed="rId3"/>
          <a:srcRect/>
          <a:stretch/>
        </p:blipFill>
        <p:spPr>
          <a:xfrm>
            <a:off x="6840000" y="1800000"/>
            <a:ext cx="5040000" cy="336168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g370389f0539_0_8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No sanitation access (1)</a:t>
            </a:r>
          </a:p>
        </p:txBody>
      </p:sp>
      <p:sp>
        <p:nvSpPr>
          <p:cNvPr id="152" name="Google Shape;152;g370389f0539_0_81"/>
          <p:cNvSpPr txBox="1">
            <a:spLocks noGrp="1"/>
          </p:cNvSpPr>
          <p:nvPr>
            <p:ph type="body" idx="1"/>
          </p:nvPr>
        </p:nvSpPr>
        <p:spPr>
          <a:xfrm>
            <a:off x="4054525" y="1800000"/>
            <a:ext cx="7459200" cy="39333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Losing access to WCs, showers, or sinks creates hygiene issues. This is especially problematic in single-bathroom properties.</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Portable toilets may be required.</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Work should be timed to suit the client’s daily routine and the risk to vulnerable persons must be carefully managed.</a:t>
            </a:r>
            <a:endParaRPr>
              <a:solidFill>
                <a:srgbClr val="000000"/>
              </a:solidFill>
              <a:latin typeface="Arial" panose="020B0604020202020204" pitchFamily="34" charset="0"/>
            </a:endParaRPr>
          </a:p>
        </p:txBody>
      </p:sp>
      <p:pic>
        <p:nvPicPr>
          <p:cNvPr id="153" name="Google Shape;153;g370389f0539_0_81"/>
          <p:cNvPicPr preferRelativeResize="0">
            <a:picLocks noChangeAspect="1"/>
          </p:cNvPicPr>
          <p:nvPr/>
        </p:nvPicPr>
        <p:blipFill rotWithShape="1">
          <a:blip r:embed="rId3"/>
          <a:srcRect l="7550" r="7550"/>
          <a:stretch>
            <a:fillRect/>
          </a:stretch>
        </p:blipFill>
        <p:spPr>
          <a:xfrm>
            <a:off x="360000" y="1800000"/>
            <a:ext cx="3600000" cy="3600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g370389f0539_0_8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No sanitation access (2)</a:t>
            </a:r>
          </a:p>
        </p:txBody>
      </p:sp>
      <p:sp>
        <p:nvSpPr>
          <p:cNvPr id="159" name="Google Shape;159;g370389f0539_0_89"/>
          <p:cNvSpPr txBox="1">
            <a:spLocks noGrp="1"/>
          </p:cNvSpPr>
          <p:nvPr>
            <p:ph type="body" idx="1"/>
          </p:nvPr>
        </p:nvSpPr>
        <p:spPr>
          <a:xfrm>
            <a:off x="360000" y="1800000"/>
            <a:ext cx="7459200" cy="39333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Only isolate one fixture at a time where possible.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Communicate downtime in hours.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Minimise duration with team coordination.</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Provide workarounds when needed.</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Keep sanitary conditions safe and controlled.</a:t>
            </a:r>
            <a:endParaRPr dirty="0">
              <a:solidFill>
                <a:srgbClr val="000000"/>
              </a:solidFill>
              <a:latin typeface="Arial" panose="020B0604020202020204" pitchFamily="34" charset="0"/>
            </a:endParaRPr>
          </a:p>
        </p:txBody>
      </p:sp>
      <p:pic>
        <p:nvPicPr>
          <p:cNvPr id="160" name="Google Shape;160;g370389f0539_0_89"/>
          <p:cNvPicPr preferRelativeResize="0">
            <a:picLocks noChangeAspect="1"/>
          </p:cNvPicPr>
          <p:nvPr/>
        </p:nvPicPr>
        <p:blipFill>
          <a:blip r:embed="rId3"/>
          <a:srcRect/>
          <a:stretch/>
        </p:blipFill>
        <p:spPr>
          <a:xfrm>
            <a:off x="7560000" y="1800000"/>
            <a:ext cx="4320000" cy="288144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Starter</a:t>
            </a:r>
            <a:endParaRPr/>
          </a:p>
        </p:txBody>
      </p:sp>
      <p:sp>
        <p:nvSpPr>
          <p:cNvPr id="44" name="Google Shape;44;p5"/>
          <p:cNvSpPr txBox="1">
            <a:spLocks noGrp="1"/>
          </p:cNvSpPr>
          <p:nvPr>
            <p:ph type="body" idx="1"/>
          </p:nvPr>
        </p:nvSpPr>
        <p:spPr>
          <a:xfrm>
            <a:off x="360000" y="1800000"/>
            <a:ext cx="114129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W</a:t>
            </a:r>
            <a:r>
              <a:rPr lang="en-GB" b="1" dirty="0">
                <a:solidFill>
                  <a:srgbClr val="000000"/>
                </a:solidFill>
                <a:latin typeface="Arial" panose="020B0604020202020204" pitchFamily="34" charset="0"/>
                <a:ea typeface="Arial"/>
                <a:cs typeface="Arial"/>
                <a:sym typeface="Arial"/>
              </a:rPr>
              <a:t>arm-up: </a:t>
            </a: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Can you think of any time when an installation or building service activity affected your home or school?</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What essential service was impacted, and how was it resolved?</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Have you ever experienced a planned water outage, gas service disruption, or power cut?</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What notice were you given?</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How did the contractor deal with the situation?</a:t>
            </a: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g370389f0539_0_10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No sanitation access (3)</a:t>
            </a:r>
          </a:p>
        </p:txBody>
      </p:sp>
      <p:sp>
        <p:nvSpPr>
          <p:cNvPr id="166" name="Google Shape;166;g370389f0539_0_101"/>
          <p:cNvSpPr txBox="1">
            <a:spLocks noGrp="1"/>
          </p:cNvSpPr>
          <p:nvPr>
            <p:ph type="body" idx="1"/>
          </p:nvPr>
        </p:nvSpPr>
        <p:spPr>
          <a:xfrm>
            <a:off x="360000" y="1800000"/>
            <a:ext cx="11198100" cy="38778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Notify users of what not to use during the job and ventilation must be maintained if odours are present. Proper signage helps prevent misuse of isolated systems.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All services must be reinstated fully and tested and avoid working during school runs or meal times (factor in customer stress and discomfort).</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Verify WC flush, basin, and trap seals on completion. Consider legal minimum service requirements.</a:t>
            </a:r>
            <a:endParaRPr dirty="0">
              <a:solidFill>
                <a:srgbClr val="000000"/>
              </a:solidFill>
              <a:latin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Cost-related disability issues (1)</a:t>
            </a:r>
          </a:p>
        </p:txBody>
      </p:sp>
      <p:sp>
        <p:nvSpPr>
          <p:cNvPr id="172" name="Google Shape;172;p10"/>
          <p:cNvSpPr txBox="1">
            <a:spLocks noGrp="1"/>
          </p:cNvSpPr>
          <p:nvPr>
            <p:ph type="body" idx="1"/>
          </p:nvPr>
        </p:nvSpPr>
        <p:spPr>
          <a:xfrm>
            <a:off x="360000" y="1800000"/>
            <a:ext cx="117252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Low-income households may not have backup resources like bottled water or access to alternative facilities.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They may also be unable to take time off work or afford to stay elsewhere.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Disruptions may be seen as threatening or stressful without the right reassurance. Installers need to plan with these circumstances in mind.</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Every decision should aim to reduce customer burden where possible.</a:t>
            </a: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370389f0539_0_10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Cost-related disability issues (2)</a:t>
            </a:r>
          </a:p>
        </p:txBody>
      </p:sp>
      <p:sp>
        <p:nvSpPr>
          <p:cNvPr id="178" name="Google Shape;178;g370389f0539_0_106"/>
          <p:cNvSpPr txBox="1">
            <a:spLocks noGrp="1"/>
          </p:cNvSpPr>
          <p:nvPr>
            <p:ph type="body" idx="1"/>
          </p:nvPr>
        </p:nvSpPr>
        <p:spPr>
          <a:xfrm>
            <a:off x="360000" y="1800000"/>
            <a:ext cx="86394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Being inclusive means understanding how disruptions affect people differently. What is a minor nuisance to some can be a major setback to others.</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Vulnerable people may include elderly individuals, those with learning disabilities, or people who rely on powered equipment.</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Services should be adapted to the user, not the other way around. Effective communication and sensitivity are part of a professional installer’s role.</a:t>
            </a:r>
            <a:endParaRPr>
              <a:solidFill>
                <a:srgbClr val="000000"/>
              </a:solidFill>
              <a:latin typeface="Arial" panose="020B0604020202020204" pitchFamily="34" charset="0"/>
            </a:endParaRPr>
          </a:p>
        </p:txBody>
      </p:sp>
      <p:pic>
        <p:nvPicPr>
          <p:cNvPr id="179" name="Google Shape;179;g370389f0539_0_106"/>
          <p:cNvPicPr preferRelativeResize="0">
            <a:picLocks noChangeAspect="1"/>
          </p:cNvPicPr>
          <p:nvPr/>
        </p:nvPicPr>
        <p:blipFill>
          <a:blip r:embed="rId3"/>
          <a:srcRect/>
          <a:stretch/>
        </p:blipFill>
        <p:spPr>
          <a:xfrm>
            <a:off x="9000000" y="1440000"/>
            <a:ext cx="2880000" cy="431784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370389f0539_0_11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Isolation of services (1)</a:t>
            </a:r>
          </a:p>
        </p:txBody>
      </p:sp>
      <p:sp>
        <p:nvSpPr>
          <p:cNvPr id="185" name="Google Shape;185;g370389f0539_0_113"/>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Isolating services ensures safe working conditions and protects property. It prevents unwanted leaks, shorts, or pressure surges. Knowing where and how to isolate correctly is a core installer skill. Shut-off must be secure, but should also allow for phased work.</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After isolation, systems must be tested to confirm effectiveness.</a:t>
            </a:r>
            <a:endParaRPr dirty="0">
              <a:solidFill>
                <a:srgbClr val="000000"/>
              </a:solidFill>
              <a:latin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g370389f0539_0_11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Isolation of services (2)</a:t>
            </a:r>
          </a:p>
        </p:txBody>
      </p:sp>
      <p:sp>
        <p:nvSpPr>
          <p:cNvPr id="191" name="Google Shape;191;g370389f0539_0_118"/>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Confirm the presence of individual appliance valves.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Check pressure and system bleed points before starting work.</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Electric showers, immersion heaters, and pumps may also need to be isolated.</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Ensure boiler controls are also turned off if required.</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Document all isolation points in your job sheet or plan.</a:t>
            </a:r>
            <a:endParaRPr dirty="0">
              <a:solidFill>
                <a:srgbClr val="000000"/>
              </a:solidFill>
              <a:latin typeface="Arial" panose="020B06040202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370389f0539_0_12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Q1</a:t>
            </a:r>
          </a:p>
        </p:txBody>
      </p:sp>
      <p:sp>
        <p:nvSpPr>
          <p:cNvPr id="197" name="Google Shape;197;g370389f0539_0_123"/>
          <p:cNvSpPr txBox="1">
            <a:spLocks noGrp="1"/>
          </p:cNvSpPr>
          <p:nvPr>
            <p:ph type="body" idx="1"/>
          </p:nvPr>
        </p:nvSpPr>
        <p:spPr>
          <a:xfrm>
            <a:off x="360000" y="1800000"/>
            <a:ext cx="11322663" cy="41400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Which of the following is not typically considered an essential service in a domestic property?</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Garden irrigation</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Sanitation</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Cold Water Main</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Gas</a:t>
            </a:r>
            <a:endParaRPr dirty="0">
              <a:solidFill>
                <a:srgbClr val="000000"/>
              </a:solidFill>
              <a:latin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g370389f0539_0_12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Q2</a:t>
            </a:r>
            <a:endParaRPr dirty="0"/>
          </a:p>
        </p:txBody>
      </p:sp>
      <p:sp>
        <p:nvSpPr>
          <p:cNvPr id="203" name="Google Shape;203;g370389f0539_0_128"/>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startAt="2"/>
            </a:pPr>
            <a:r>
              <a:rPr lang="en-GB" dirty="0">
                <a:solidFill>
                  <a:srgbClr val="000000"/>
                </a:solidFill>
                <a:latin typeface="Arial" panose="020B0604020202020204" pitchFamily="34" charset="0"/>
              </a:rPr>
              <a:t>Why is it important to map out the layout of essential services before starting installation work?</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To meet legal requirements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To reduce aesthetic issues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To avoid disruption and allow safe isolation</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To improve resale value</a:t>
            </a:r>
            <a:endParaRPr dirty="0">
              <a:solidFill>
                <a:srgbClr val="000000"/>
              </a:solidFill>
              <a:latin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370389f0539_0_13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Q3</a:t>
            </a:r>
            <a:endParaRPr dirty="0"/>
          </a:p>
        </p:txBody>
      </p:sp>
      <p:sp>
        <p:nvSpPr>
          <p:cNvPr id="209" name="Google Shape;209;g370389f0539_0_133"/>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startAt="3"/>
            </a:pPr>
            <a:r>
              <a:rPr lang="en-GB" dirty="0">
                <a:solidFill>
                  <a:srgbClr val="000000"/>
                </a:solidFill>
                <a:latin typeface="Arial" panose="020B0604020202020204" pitchFamily="34" charset="0"/>
              </a:rPr>
              <a:t>What is the recommended maximum duration for a planned water outage?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30 minutes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2 hours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4 hours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1 day</a:t>
            </a:r>
            <a:endParaRPr dirty="0">
              <a:solidFill>
                <a:srgbClr val="000000"/>
              </a:solidFill>
              <a:latin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g370389f0539_0_13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Q4</a:t>
            </a:r>
            <a:endParaRPr dirty="0"/>
          </a:p>
        </p:txBody>
      </p:sp>
      <p:sp>
        <p:nvSpPr>
          <p:cNvPr id="215" name="Google Shape;215;g370389f0539_0_138"/>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startAt="4"/>
            </a:pPr>
            <a:r>
              <a:rPr lang="en-GB" dirty="0">
                <a:solidFill>
                  <a:srgbClr val="000000"/>
                </a:solidFill>
                <a:latin typeface="Arial" panose="020B0604020202020204" pitchFamily="34" charset="0"/>
              </a:rPr>
              <a:t>Which group is most at risk when essential services are interrupted?</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Teenagers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Skilled tradespeople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Vulnerable individuals (e.g. elderly or unwell)</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Neighbours</a:t>
            </a:r>
            <a:endParaRPr dirty="0">
              <a:solidFill>
                <a:srgbClr val="000000"/>
              </a:solidFill>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370389f0539_0_14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Q5</a:t>
            </a:r>
            <a:endParaRPr dirty="0"/>
          </a:p>
        </p:txBody>
      </p:sp>
      <p:sp>
        <p:nvSpPr>
          <p:cNvPr id="221" name="Google Shape;221;g370389f0539_0_143"/>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startAt="5"/>
            </a:pPr>
            <a:r>
              <a:rPr lang="en-GB" dirty="0">
                <a:solidFill>
                  <a:srgbClr val="000000"/>
                </a:solidFill>
                <a:latin typeface="Arial" panose="020B0604020202020204" pitchFamily="34" charset="0"/>
              </a:rPr>
              <a:t>What is a key reason for consulting clients before beginning work that affects services?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To sell them additional upgrades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To plan social activities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To avoid having to do paperwork</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lphaLcParenR"/>
            </a:pPr>
            <a:r>
              <a:rPr lang="en-GB" dirty="0">
                <a:solidFill>
                  <a:srgbClr val="000000"/>
                </a:solidFill>
                <a:latin typeface="Arial" panose="020B0604020202020204" pitchFamily="34" charset="0"/>
              </a:rPr>
              <a:t>To ensure they are prepared and mitigate risks</a:t>
            </a:r>
            <a:endParaRPr dirty="0">
              <a:solidFill>
                <a:srgbClr val="000000"/>
              </a:solidFill>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Objectives </a:t>
            </a:r>
            <a:endParaRPr dirty="0"/>
          </a:p>
        </p:txBody>
      </p:sp>
      <p:sp>
        <p:nvSpPr>
          <p:cNvPr id="50" name="Google Shape;50;p6"/>
          <p:cNvSpPr txBox="1">
            <a:spLocks noGrp="1"/>
          </p:cNvSpPr>
          <p:nvPr>
            <p:ph type="body" idx="1"/>
          </p:nvPr>
        </p:nvSpPr>
        <p:spPr>
          <a:xfrm>
            <a:off x="360000" y="1800000"/>
            <a:ext cx="11323500" cy="4140000"/>
          </a:xfrm>
          <a:prstGeom prst="rect">
            <a:avLst/>
          </a:prstGeom>
          <a:noFill/>
          <a:ln>
            <a:noFill/>
          </a:ln>
        </p:spPr>
        <p:txBody>
          <a:bodyPr spcFirstLastPara="1" wrap="square" lIns="0" tIns="0" rIns="0" bIns="0" anchor="t" anchorCtr="0">
            <a:noAutofit/>
          </a:bodyPr>
          <a:lstStyle/>
          <a:p>
            <a:pPr marL="0" indent="0">
              <a:spcAft>
                <a:spcPts val="600"/>
              </a:spcAft>
              <a:buClr>
                <a:srgbClr val="000000">
                  <a:lumMod val="100000"/>
                </a:srgbClr>
              </a:buClr>
              <a:buSzPct val="100000"/>
            </a:pPr>
            <a:r>
              <a:rPr lang="en-GB" dirty="0">
                <a:solidFill>
                  <a:srgbClr val="000000"/>
                </a:solidFill>
                <a:latin typeface="Arial" panose="020B0604020202020204" pitchFamily="34" charset="0"/>
                <a:ea typeface="Arial"/>
                <a:cs typeface="Arial"/>
                <a:sym typeface="Arial"/>
              </a:rPr>
              <a:t>You should be able to:</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Identify</a:t>
            </a:r>
            <a:r>
              <a:rPr lang="en-GB" dirty="0">
                <a:solidFill>
                  <a:srgbClr val="000000"/>
                </a:solidFill>
                <a:latin typeface="Arial" panose="020B0604020202020204" pitchFamily="34" charset="0"/>
              </a:rPr>
              <a:t> essential services commonly affected.</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Explain</a:t>
            </a:r>
            <a:r>
              <a:rPr lang="en-GB" dirty="0">
                <a:solidFill>
                  <a:srgbClr val="000000"/>
                </a:solidFill>
                <a:latin typeface="Arial" panose="020B0604020202020204" pitchFamily="34" charset="0"/>
              </a:rPr>
              <a:t> the impact of installation activities.</a:t>
            </a:r>
            <a:endParaRPr dirty="0">
              <a:solidFill>
                <a:srgbClr val="000000"/>
              </a:solidFill>
              <a:latin typeface="Arial" panose="020B0604020202020204" pitchFamily="34" charset="0"/>
            </a:endParaRPr>
          </a:p>
          <a:p>
            <a:pPr marL="252000" lvl="3" indent="-252000">
              <a:lnSpc>
                <a:spcPct val="110000"/>
              </a:lnSpc>
              <a:spcBef>
                <a:spcPts val="0"/>
              </a:spcBef>
              <a:spcAft>
                <a:spcPts val="18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Describe</a:t>
            </a:r>
            <a:r>
              <a:rPr lang="en-GB" dirty="0">
                <a:solidFill>
                  <a:srgbClr val="000000"/>
                </a:solidFill>
                <a:latin typeface="Arial" panose="020B0604020202020204" pitchFamily="34" charset="0"/>
              </a:rPr>
              <a:t> methods to reduce service disruption.</a:t>
            </a:r>
            <a:endParaRPr dirty="0">
              <a:solidFill>
                <a:srgbClr val="000000"/>
              </a:solidFill>
              <a:latin typeface="Arial" panose="020B0604020202020204" pitchFamily="34" charset="0"/>
            </a:endParaRPr>
          </a:p>
          <a:p>
            <a:pPr marL="0" indent="0">
              <a:spcAft>
                <a:spcPts val="600"/>
              </a:spcAft>
              <a:buClr>
                <a:srgbClr val="000000">
                  <a:lumMod val="100000"/>
                </a:srgbClr>
              </a:buClr>
              <a:buSzPct val="100000"/>
            </a:pPr>
            <a:r>
              <a:rPr lang="en-GB" dirty="0">
                <a:solidFill>
                  <a:srgbClr val="000000"/>
                </a:solidFill>
                <a:latin typeface="Arial" panose="020B0604020202020204" pitchFamily="34" charset="0"/>
                <a:ea typeface="Arial"/>
                <a:cs typeface="Arial"/>
                <a:sym typeface="Arial"/>
              </a:rPr>
              <a:t>You might also be able to:</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Apply</a:t>
            </a:r>
            <a:r>
              <a:rPr lang="en-GB" dirty="0">
                <a:solidFill>
                  <a:srgbClr val="000000"/>
                </a:solidFill>
                <a:latin typeface="Arial" panose="020B0604020202020204" pitchFamily="34" charset="0"/>
              </a:rPr>
              <a:t> best practices in real scenarios.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Evaluate</a:t>
            </a:r>
            <a:r>
              <a:rPr lang="en-GB" dirty="0">
                <a:solidFill>
                  <a:srgbClr val="000000"/>
                </a:solidFill>
                <a:latin typeface="Arial" panose="020B0604020202020204" pitchFamily="34" charset="0"/>
              </a:rPr>
              <a:t> how different approaches affect customer satisfaction.</a:t>
            </a: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Knowledge check – answers</a:t>
            </a:r>
            <a:endParaRPr dirty="0"/>
          </a:p>
        </p:txBody>
      </p:sp>
      <p:sp>
        <p:nvSpPr>
          <p:cNvPr id="227" name="Google Shape;227;p11"/>
          <p:cNvSpPr txBox="1">
            <a:spLocks noGrp="1"/>
          </p:cNvSpPr>
          <p:nvPr>
            <p:ph type="body" idx="1"/>
          </p:nvPr>
        </p:nvSpPr>
        <p:spPr>
          <a:xfrm>
            <a:off x="360000" y="1800000"/>
            <a:ext cx="9360300" cy="36678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Q1 ✅ A) Garden irrigation</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Q2 ✅ C) To avoid disruption and allow safe isolation</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Q3 ✅ B) 2 hours</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Q4 ✅ C) Vulnerable individuals (e.g. elderly or unwell)</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Q5 ✅ D) To ensure they are prepared and mitigate risks</a:t>
            </a:r>
            <a:endParaRPr>
              <a:solidFill>
                <a:srgbClr val="000000"/>
              </a:solidFill>
              <a:latin typeface="Arial" panose="020B06040202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370389f0539_0_14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Temporary services (1)</a:t>
            </a:r>
            <a:endParaRPr dirty="0"/>
          </a:p>
        </p:txBody>
      </p:sp>
      <p:sp>
        <p:nvSpPr>
          <p:cNvPr id="233" name="Google Shape;233;g370389f0539_0_148"/>
          <p:cNvSpPr txBox="1">
            <a:spLocks noGrp="1"/>
          </p:cNvSpPr>
          <p:nvPr>
            <p:ph type="body" idx="1"/>
          </p:nvPr>
        </p:nvSpPr>
        <p:spPr>
          <a:xfrm>
            <a:off x="360000" y="1800000"/>
            <a:ext cx="10765686"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Temporary services keep water, power, and sanitation running during works. This may involve hose feeds, RCD-protected extension leads, or hired welfare units.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Setups must be safe, hygienic, and clearly explained to the client. Avoid trip hazards, carry out risk assessments, and test for safety. Remove all temporary systems fully and leave no trace when work is complete.</a:t>
            </a:r>
            <a:endParaRPr dirty="0">
              <a:solidFill>
                <a:srgbClr val="000000"/>
              </a:solidFill>
              <a:latin typeface="Arial" panose="020B06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370389f0539_0_15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Temporary services (2)</a:t>
            </a:r>
            <a:endParaRPr dirty="0"/>
          </a:p>
        </p:txBody>
      </p:sp>
      <p:sp>
        <p:nvSpPr>
          <p:cNvPr id="239" name="Google Shape;239;g370389f0539_0_153"/>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Use secure, hygienic temporary feeds (e.g. hose taps, power leads with RCDs).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Provide clear instructions and customer briefings.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Regularly test for leaks, faults, and pressure issues.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Avoid trip hazards – no trailing hoses or cables across walkways.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Fully document, clean, and remove all temporary setups after work.</a:t>
            </a:r>
            <a:endParaRPr dirty="0">
              <a:solidFill>
                <a:srgbClr val="000000"/>
              </a:solidFill>
              <a:latin typeface="Arial" panose="020B060402020202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g370389f0539_0_15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Working out of hours (1)</a:t>
            </a:r>
          </a:p>
        </p:txBody>
      </p:sp>
      <p:sp>
        <p:nvSpPr>
          <p:cNvPr id="245" name="Google Shape;245;g370389f0539_0_158"/>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Out-of-hours work can reduce disruption in homes, schools, offices, and healthcare settings. It requires careful planning, client agreement, and adherence to lone working and working time policies.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Weekend or evening work may need extra staff, pre-delivered materials, and coordination with neighbours if noise is involved.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Installers may need access to keys or alarm systems, so trust and clear documentation are essential. Updates via job tracking or photos can reassure absent clients.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Can you think of a situation in which working outside of hours would be the safest or most considerate option?</a:t>
            </a:r>
            <a:endParaRPr dirty="0">
              <a:solidFill>
                <a:srgbClr val="000000"/>
              </a:solidFill>
              <a:latin typeface="Arial" panose="020B0604020202020204"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370389f0539_0_16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Working out of hours (2)</a:t>
            </a:r>
          </a:p>
        </p:txBody>
      </p:sp>
      <p:sp>
        <p:nvSpPr>
          <p:cNvPr id="251" name="Google Shape;251;g370389f0539_0_163"/>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Plan with client approval and respect quiet hours.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Ensure lone working and emergency procedures are in place.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Deliver materials and arrange access in advance.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Update clients with photos or shift notes if unattended.</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Secure, clean, and log each shift before leaving.</a:t>
            </a:r>
            <a:endParaRPr dirty="0">
              <a:solidFill>
                <a:srgbClr val="000000"/>
              </a:solidFill>
              <a:latin typeface="Arial" panose="020B06040202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g370389f0539_0_16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Communication with customers (1)</a:t>
            </a:r>
          </a:p>
        </p:txBody>
      </p:sp>
      <p:sp>
        <p:nvSpPr>
          <p:cNvPr id="257" name="Google Shape;257;g370389f0539_0_168"/>
          <p:cNvSpPr txBox="1">
            <a:spLocks noGrp="1"/>
          </p:cNvSpPr>
          <p:nvPr>
            <p:ph type="body" idx="1"/>
          </p:nvPr>
        </p:nvSpPr>
        <p:spPr>
          <a:xfrm>
            <a:off x="360000" y="1800000"/>
            <a:ext cx="631512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Communication should begin before the job starts. Customers need to know when work begins, how long it will last, and what will be affected. Clear, simple language should be used. Visual aids or checklists may help. Offer reassurance that services will be restored safely and promptly.</a:t>
            </a:r>
            <a:endParaRPr dirty="0">
              <a:solidFill>
                <a:srgbClr val="000000"/>
              </a:solidFill>
              <a:latin typeface="Arial" panose="020B0604020202020204" pitchFamily="34" charset="0"/>
            </a:endParaRPr>
          </a:p>
        </p:txBody>
      </p:sp>
      <p:pic>
        <p:nvPicPr>
          <p:cNvPr id="258" name="Google Shape;258;g370389f0539_0_168"/>
          <p:cNvPicPr preferRelativeResize="0">
            <a:picLocks noChangeAspect="1"/>
          </p:cNvPicPr>
          <p:nvPr/>
        </p:nvPicPr>
        <p:blipFill>
          <a:blip r:embed="rId3"/>
          <a:srcRect/>
          <a:stretch/>
        </p:blipFill>
        <p:spPr>
          <a:xfrm>
            <a:off x="6840000" y="1800000"/>
            <a:ext cx="5040000" cy="3361679"/>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g370389f0539_0_17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Communication with customers (2)</a:t>
            </a:r>
          </a:p>
        </p:txBody>
      </p:sp>
      <p:sp>
        <p:nvSpPr>
          <p:cNvPr id="264" name="Google Shape;264;g370389f0539_0_175"/>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Give advance written notice for major works.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Use phone, text, or door cards for reminders.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Explain risks and the steps taken to reduce them.</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Be clear about timings and delays.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Provide a single point of contact.</a:t>
            </a: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endParaRPr dirty="0">
              <a:solidFill>
                <a:srgbClr val="000000"/>
              </a:solidFill>
              <a:latin typeface="Arial" panose="020B0604020202020204" pitchFamily="34" charset="0"/>
            </a:endParaRPr>
          </a:p>
          <a:p>
            <a:pPr marL="0" lvl="3" indent="0">
              <a:lnSpc>
                <a:spcPct val="110000"/>
              </a:lnSpc>
              <a:spcBef>
                <a:spcPts val="0"/>
              </a:spcBef>
              <a:spcAft>
                <a:spcPts val="1200"/>
              </a:spcAft>
              <a:buClr>
                <a:srgbClr val="000000">
                  <a:lumMod val="100000"/>
                </a:srgbClr>
              </a:buClr>
              <a:buSzPct val="100000"/>
              <a:buNone/>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Why is consistency in updates important for customer trust?</a:t>
            </a:r>
            <a:endParaRPr dirty="0">
              <a:solidFill>
                <a:srgbClr val="000000"/>
              </a:solidFill>
              <a:latin typeface="Arial" panose="020B060402020202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g370389f0539_0_18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Legal and regulatory considerations (1)</a:t>
            </a:r>
          </a:p>
        </p:txBody>
      </p:sp>
      <p:sp>
        <p:nvSpPr>
          <p:cNvPr id="270" name="Google Shape;270;g370389f0539_0_180"/>
          <p:cNvSpPr txBox="1">
            <a:spLocks noGrp="1"/>
          </p:cNvSpPr>
          <p:nvPr>
            <p:ph type="body" idx="1"/>
          </p:nvPr>
        </p:nvSpPr>
        <p:spPr>
          <a:xfrm>
            <a:off x="360000" y="1800000"/>
            <a:ext cx="11747100" cy="41400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Building Regs </a:t>
            </a:r>
            <a:r>
              <a:rPr lang="en-GB" dirty="0">
                <a:solidFill>
                  <a:srgbClr val="0070C0"/>
                </a:solidFill>
                <a:latin typeface="Arial" panose="020B0604020202020204" pitchFamily="34" charset="0"/>
                <a:hlinkClick r:id="rId3">
                  <a:extLst>
                    <a:ext uri="{A12FA001-AC4F-418D-AE19-62706E023703}">
                      <ahyp:hlinkClr xmlns:ahyp="http://schemas.microsoft.com/office/drawing/2018/hyperlinkcolor" val="tx"/>
                    </a:ext>
                  </a:extLst>
                </a:hlinkClick>
              </a:rPr>
              <a:t>Part G</a:t>
            </a:r>
            <a:r>
              <a:rPr lang="en-GB" dirty="0">
                <a:solidFill>
                  <a:srgbClr val="000000"/>
                </a:solidFill>
                <a:latin typeface="Arial" panose="020B0604020202020204" pitchFamily="34" charset="0"/>
              </a:rPr>
              <a:t>: Sanitation, hot water safety.</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70C0"/>
                </a:solidFill>
                <a:latin typeface="Arial" panose="020B0604020202020204" pitchFamily="34" charset="0"/>
                <a:hlinkClick r:id="rId4">
                  <a:extLst>
                    <a:ext uri="{A12FA001-AC4F-418D-AE19-62706E023703}">
                      <ahyp:hlinkClr xmlns:ahyp="http://schemas.microsoft.com/office/drawing/2018/hyperlinkcolor" val="tx"/>
                    </a:ext>
                  </a:extLst>
                </a:hlinkClick>
              </a:rPr>
              <a:t>Part H</a:t>
            </a:r>
            <a:r>
              <a:rPr lang="en-GB" dirty="0">
                <a:solidFill>
                  <a:srgbClr val="000000"/>
                </a:solidFill>
                <a:latin typeface="Arial" panose="020B0604020202020204" pitchFamily="34" charset="0"/>
              </a:rPr>
              <a:t>: Drainage and waste disposal.</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70C0"/>
                </a:solidFill>
                <a:latin typeface="Arial" panose="020B0604020202020204" pitchFamily="34" charset="0"/>
                <a:hlinkClick r:id="rId5">
                  <a:extLst>
                    <a:ext uri="{A12FA001-AC4F-418D-AE19-62706E023703}">
                      <ahyp:hlinkClr xmlns:ahyp="http://schemas.microsoft.com/office/drawing/2018/hyperlinkcolor" val="tx"/>
                    </a:ext>
                  </a:extLst>
                </a:hlinkClick>
              </a:rPr>
              <a:t>Health and Safety at Work Act</a:t>
            </a:r>
            <a:r>
              <a:rPr lang="en-GB" dirty="0">
                <a:solidFill>
                  <a:srgbClr val="000000"/>
                </a:solidFill>
                <a:latin typeface="Arial" panose="020B0604020202020204" pitchFamily="34" charset="0"/>
              </a:rPr>
              <a:t>: Workplace safety.</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Employers have a duty to protect workers and clients.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Installers must use suitable PPE and method statements.</a:t>
            </a:r>
            <a:endParaRPr dirty="0">
              <a:solidFill>
                <a:srgbClr val="000000"/>
              </a:solidFill>
              <a:latin typeface="Arial" panose="020B0604020202020204"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g370389f0539_0_18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Legal and regulatory considerations (2)</a:t>
            </a:r>
          </a:p>
        </p:txBody>
      </p:sp>
      <p:sp>
        <p:nvSpPr>
          <p:cNvPr id="276" name="Google Shape;276;g370389f0539_0_187"/>
          <p:cNvSpPr txBox="1">
            <a:spLocks noGrp="1"/>
          </p:cNvSpPr>
          <p:nvPr>
            <p:ph type="body" idx="1"/>
          </p:nvPr>
        </p:nvSpPr>
        <p:spPr>
          <a:xfrm>
            <a:off x="359999" y="1800000"/>
            <a:ext cx="9075725"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Licensing bodies and insurers may require proof of compliance. Gas and electrical works must be performed by qualified persons. Some installations must be registered with local building control. Failure to do so may invalidate warranties or result in fines. Professional standards protect both the client and the installer.</a:t>
            </a:r>
          </a:p>
          <a:p>
            <a:pPr marL="0" indent="0">
              <a:spcAft>
                <a:spcPts val="1200"/>
              </a:spcAft>
              <a:buClr>
                <a:srgbClr val="000000">
                  <a:lumMod val="100000"/>
                </a:srgbClr>
              </a:buClr>
              <a:buSzPct val="100000"/>
            </a:pPr>
            <a:r>
              <a:rPr lang="en-GB" b="1" dirty="0">
                <a:latin typeface="Arial" panose="020B0604020202020204" pitchFamily="34" charset="0"/>
              </a:rPr>
              <a:t>Question: </a:t>
            </a:r>
            <a:r>
              <a:rPr lang="en-GB" dirty="0">
                <a:latin typeface="Arial" panose="020B0604020202020204" pitchFamily="34" charset="0"/>
              </a:rPr>
              <a:t>What are the risks of working outside your qualification area?</a:t>
            </a:r>
          </a:p>
          <a:p>
            <a:pPr marL="0" indent="0">
              <a:spcAft>
                <a:spcPts val="1200"/>
              </a:spcAft>
              <a:buClr>
                <a:srgbClr val="000000">
                  <a:lumMod val="100000"/>
                </a:srgbClr>
              </a:buClr>
              <a:buSzPct val="100000"/>
              <a:buFont typeface="Arial" panose="020B0604020202020204" pitchFamily="34" charset="0"/>
            </a:pPr>
            <a:endParaRPr dirty="0">
              <a:solidFill>
                <a:srgbClr val="000000"/>
              </a:solidFill>
              <a:latin typeface="Arial" panose="020B0604020202020204" pitchFamily="34" charset="0"/>
            </a:endParaRPr>
          </a:p>
          <a:p>
            <a:pPr marL="0" lvl="0" indent="0" algn="l" rtl="0">
              <a:lnSpc>
                <a:spcPct val="200000"/>
              </a:lnSpc>
              <a:spcBef>
                <a:spcPts val="1200"/>
              </a:spcBef>
              <a:spcAft>
                <a:spcPts val="0"/>
              </a:spcAft>
            </a:pPr>
            <a:endParaRPr i="1"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g370389f0539_0_19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Legal and regulatory considerations (3)</a:t>
            </a:r>
          </a:p>
        </p:txBody>
      </p:sp>
      <p:sp>
        <p:nvSpPr>
          <p:cNvPr id="285" name="Google Shape;285;g370389f0539_0_199"/>
          <p:cNvSpPr txBox="1">
            <a:spLocks noGrp="1"/>
          </p:cNvSpPr>
          <p:nvPr>
            <p:ph type="body" idx="1"/>
          </p:nvPr>
        </p:nvSpPr>
        <p:spPr>
          <a:xfrm>
            <a:off x="360000" y="1800000"/>
            <a:ext cx="11305200" cy="41400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Always check the latest standards and revisions.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Use manufacturer guidelines alongside legal regs.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Attend CPD or toolbox talks to stay current.</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Carry evidence of competence and insurance.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Be confident in explaining the importance of regulation to clients.</a:t>
            </a: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endParaRPr dirty="0">
              <a:solidFill>
                <a:srgbClr val="000000"/>
              </a:solidFill>
              <a:latin typeface="Arial" panose="020B0604020202020204" pitchFamily="34" charset="0"/>
            </a:endParaRPr>
          </a:p>
          <a:p>
            <a:pPr marL="0" lvl="3" indent="0">
              <a:lnSpc>
                <a:spcPct val="110000"/>
              </a:lnSpc>
              <a:spcBef>
                <a:spcPts val="0"/>
              </a:spcBef>
              <a:spcAft>
                <a:spcPts val="1200"/>
              </a:spcAft>
              <a:buClr>
                <a:srgbClr val="000000">
                  <a:lumMod val="100000"/>
                </a:srgbClr>
              </a:buClr>
              <a:buSzPct val="100000"/>
              <a:buNone/>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How can continued learning benefit both you and your customers?</a:t>
            </a:r>
            <a:endParaRPr dirty="0">
              <a:solidFill>
                <a:srgbClr val="000000"/>
              </a:solidFill>
              <a:latin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pPr>
            <a:r>
              <a:rPr lang="en-GB" dirty="0"/>
              <a:t>What are essential services? (1)</a:t>
            </a:r>
          </a:p>
        </p:txBody>
      </p:sp>
      <p:sp>
        <p:nvSpPr>
          <p:cNvPr id="56" name="Google Shape;56;p8"/>
          <p:cNvSpPr txBox="1">
            <a:spLocks noGrp="1"/>
          </p:cNvSpPr>
          <p:nvPr>
            <p:ph type="body" idx="1"/>
          </p:nvPr>
        </p:nvSpPr>
        <p:spPr>
          <a:xfrm>
            <a:off x="360000" y="1800000"/>
            <a:ext cx="82254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Essential services include water, heating, electricity, and sanitation. These allow occupants to live safely and comfortably in their homes. When interrupted, they affect health, hygiene, and quality of life.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These services are the backbone of any dwelling and are regulated for safety and reliability. Installers must take care not to compromise them unnecessarily.</a:t>
            </a:r>
            <a:endParaRPr>
              <a:solidFill>
                <a:srgbClr val="000000"/>
              </a:solidFill>
              <a:latin typeface="Arial" panose="020B0604020202020204" pitchFamily="34" charset="0"/>
            </a:endParaRPr>
          </a:p>
        </p:txBody>
      </p:sp>
      <p:pic>
        <p:nvPicPr>
          <p:cNvPr id="57" name="Google Shape;57;p8"/>
          <p:cNvPicPr preferRelativeResize="0">
            <a:picLocks/>
          </p:cNvPicPr>
          <p:nvPr/>
        </p:nvPicPr>
        <p:blipFill>
          <a:blip r:embed="rId3"/>
          <a:srcRect/>
          <a:stretch/>
        </p:blipFill>
        <p:spPr>
          <a:xfrm>
            <a:off x="8813826" y="1084741"/>
            <a:ext cx="2520000" cy="1620000"/>
          </a:xfrm>
          <a:prstGeom prst="rect">
            <a:avLst/>
          </a:prstGeom>
          <a:noFill/>
          <a:ln>
            <a:noFill/>
          </a:ln>
        </p:spPr>
      </p:pic>
      <p:pic>
        <p:nvPicPr>
          <p:cNvPr id="58" name="Google Shape;58;p8"/>
          <p:cNvPicPr preferRelativeResize="0"/>
          <p:nvPr/>
        </p:nvPicPr>
        <p:blipFill>
          <a:blip r:embed="rId4"/>
          <a:srcRect/>
          <a:stretch/>
        </p:blipFill>
        <p:spPr>
          <a:xfrm>
            <a:off x="8813826" y="2716633"/>
            <a:ext cx="2520000" cy="1620000"/>
          </a:xfrm>
          <a:prstGeom prst="rect">
            <a:avLst/>
          </a:prstGeom>
          <a:noFill/>
          <a:ln>
            <a:noFill/>
          </a:ln>
        </p:spPr>
      </p:pic>
      <p:pic>
        <p:nvPicPr>
          <p:cNvPr id="59" name="Google Shape;59;p8"/>
          <p:cNvPicPr preferRelativeResize="0"/>
          <p:nvPr/>
        </p:nvPicPr>
        <p:blipFill>
          <a:blip r:embed="rId5"/>
          <a:srcRect/>
          <a:stretch/>
        </p:blipFill>
        <p:spPr>
          <a:xfrm>
            <a:off x="8813826" y="4348525"/>
            <a:ext cx="2520000" cy="16200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g370389f0539_0_20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Summary of impacts (1)</a:t>
            </a:r>
            <a:endParaRPr dirty="0"/>
          </a:p>
        </p:txBody>
      </p:sp>
      <p:sp>
        <p:nvSpPr>
          <p:cNvPr id="298" name="Google Shape;298;g370389f0539_0_207"/>
          <p:cNvSpPr txBox="1">
            <a:spLocks noGrp="1"/>
          </p:cNvSpPr>
          <p:nvPr>
            <p:ph type="body" idx="1"/>
          </p:nvPr>
        </p:nvSpPr>
        <p:spPr>
          <a:xfrm>
            <a:off x="360000" y="1800000"/>
            <a:ext cx="11305200" cy="4264800"/>
          </a:xfrm>
          <a:prstGeom prst="rect">
            <a:avLst/>
          </a:prstGeom>
          <a:noFill/>
          <a:ln>
            <a:noFill/>
          </a:ln>
        </p:spPr>
        <p:txBody>
          <a:bodyPr spcFirstLastPara="1" wrap="square" lIns="0" tIns="0" rIns="0" bIns="0" anchor="t" anchorCtr="0">
            <a:noAutofit/>
          </a:bodyPr>
          <a:lstStyle/>
          <a:p>
            <a:pPr marL="0" lvl="3" indent="0">
              <a:lnSpc>
                <a:spcPct val="110000"/>
              </a:lnSpc>
              <a:spcBef>
                <a:spcPts val="0"/>
              </a:spcBef>
              <a:spcAft>
                <a:spcPts val="1200"/>
              </a:spcAft>
              <a:buClr>
                <a:srgbClr val="000000">
                  <a:lumMod val="100000"/>
                </a:srgbClr>
              </a:buClr>
              <a:buSzPct val="100000"/>
              <a:buNone/>
            </a:pPr>
            <a:r>
              <a:rPr lang="en-GB" dirty="0">
                <a:solidFill>
                  <a:srgbClr val="000000"/>
                </a:solidFill>
                <a:latin typeface="Arial" panose="020B0604020202020204" pitchFamily="34" charset="0"/>
              </a:rPr>
              <a:t>Work on plumbing or heating systems can cause: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Complete water shut-off.</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Reduced pressure or flow.</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Temporary loss of sanitation.</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Electrical disconnection of pumps or boilers &amp; other appliances.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Inconvenience and customer complaints.</a:t>
            </a:r>
            <a:endParaRPr dirty="0">
              <a:solidFill>
                <a:srgbClr val="000000"/>
              </a:solidFill>
              <a:latin typeface="Arial" panose="020B0604020202020204" pitchFamily="34" charset="0"/>
            </a:endParaRPr>
          </a:p>
          <a:p>
            <a:pPr marL="0" lvl="3" indent="0">
              <a:lnSpc>
                <a:spcPct val="110000"/>
              </a:lnSpc>
              <a:spcBef>
                <a:spcPts val="0"/>
              </a:spcBef>
              <a:spcAft>
                <a:spcPts val="1200"/>
              </a:spcAft>
              <a:buClr>
                <a:srgbClr val="000000">
                  <a:lumMod val="100000"/>
                </a:srgbClr>
              </a:buClr>
              <a:buSzPct val="100000"/>
              <a:buNone/>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Which of these impacts would be most serious in a care home? Discuss.</a:t>
            </a:r>
            <a:endParaRPr dirty="0">
              <a:solidFill>
                <a:srgbClr val="000000"/>
              </a:solidFill>
              <a:latin typeface="Arial" panose="020B060402020202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g370389f0539_0_21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Summary of impacts (2)</a:t>
            </a:r>
            <a:endParaRPr dirty="0"/>
          </a:p>
        </p:txBody>
      </p:sp>
      <p:sp>
        <p:nvSpPr>
          <p:cNvPr id="304" name="Google Shape;304;g370389f0539_0_212"/>
          <p:cNvSpPr txBox="1">
            <a:spLocks noGrp="1"/>
          </p:cNvSpPr>
          <p:nvPr>
            <p:ph type="body" idx="1"/>
          </p:nvPr>
        </p:nvSpPr>
        <p:spPr>
          <a:xfrm>
            <a:off x="360000" y="1800000"/>
            <a:ext cx="11305200" cy="42648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Some impacts may not be obvious at first.</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For example, disturbing pipework could loosen debris or create airlocks. Electrical surges may occur if systems are restarted too quickly. Damage to finishes or decoration may result from leaks. These all affect customer satisfaction and safety.</a:t>
            </a:r>
          </a:p>
          <a:p>
            <a:pPr marL="0" indent="0">
              <a:spcAft>
                <a:spcPts val="1200"/>
              </a:spcAft>
              <a:buClr>
                <a:srgbClr val="000000">
                  <a:lumMod val="100000"/>
                </a:srgbClr>
              </a:buClr>
              <a:buSzPct val="100000"/>
            </a:pP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What ‘hidden’ impacts should be checked after reinstating services?</a:t>
            </a:r>
            <a:endParaRPr dirty="0">
              <a:solidFill>
                <a:srgbClr val="000000"/>
              </a:solidFill>
              <a:latin typeface="Arial" panose="020B06040202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370389f0539_0_21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Summary of impacts (3)</a:t>
            </a:r>
            <a:endParaRPr dirty="0"/>
          </a:p>
        </p:txBody>
      </p:sp>
      <p:sp>
        <p:nvSpPr>
          <p:cNvPr id="310" name="Google Shape;310;g370389f0539_0_217"/>
          <p:cNvSpPr txBox="1">
            <a:spLocks noGrp="1"/>
          </p:cNvSpPr>
          <p:nvPr>
            <p:ph type="body" idx="1"/>
          </p:nvPr>
        </p:nvSpPr>
        <p:spPr>
          <a:xfrm>
            <a:off x="360000" y="1800000"/>
            <a:ext cx="11305200" cy="39222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Delays in material delivery extend downtime.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Unplanned work may increase costs.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Lack of preparation frustrates clients.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Reputational harm if not resolved properly.</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Customer anxiety, especially among vulnerable people.</a:t>
            </a:r>
            <a:endParaRPr dirty="0">
              <a:solidFill>
                <a:srgbClr val="000000"/>
              </a:solidFill>
              <a:latin typeface="Arial" panose="020B060402020202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g370389f0539_0_22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Case study</a:t>
            </a:r>
            <a:endParaRPr dirty="0"/>
          </a:p>
        </p:txBody>
      </p:sp>
      <p:sp>
        <p:nvSpPr>
          <p:cNvPr id="316" name="Google Shape;316;g370389f0539_0_222"/>
          <p:cNvSpPr txBox="1">
            <a:spLocks noGrp="1"/>
          </p:cNvSpPr>
          <p:nvPr>
            <p:ph type="body" idx="1"/>
          </p:nvPr>
        </p:nvSpPr>
        <p:spPr>
          <a:xfrm>
            <a:off x="360000" y="1800000"/>
            <a:ext cx="11305200" cy="39222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Scenario: </a:t>
            </a:r>
            <a:r>
              <a:rPr lang="en-GB" dirty="0">
                <a:solidFill>
                  <a:srgbClr val="000000"/>
                </a:solidFill>
                <a:latin typeface="Arial" panose="020B0604020202020204" pitchFamily="34" charset="0"/>
              </a:rPr>
              <a:t>Family home. Bathroom refit scheduled for a weekend.</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Challenge: </a:t>
            </a:r>
            <a:r>
              <a:rPr lang="en-GB" dirty="0">
                <a:solidFill>
                  <a:srgbClr val="000000"/>
                </a:solidFill>
                <a:latin typeface="Arial" panose="020B0604020202020204" pitchFamily="34" charset="0"/>
              </a:rPr>
              <a:t>One toilet, used by four people.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Action: </a:t>
            </a:r>
            <a:r>
              <a:rPr lang="en-GB" dirty="0">
                <a:solidFill>
                  <a:srgbClr val="000000"/>
                </a:solidFill>
                <a:latin typeface="Arial" panose="020B0604020202020204" pitchFamily="34" charset="0"/>
              </a:rPr>
              <a:t>Discuss.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Outcome: ?</a:t>
            </a:r>
            <a:endParaRPr dirty="0">
              <a:solidFill>
                <a:srgbClr val="000000"/>
              </a:solidFill>
              <a:latin typeface="Arial" panose="020B0604020202020204" pitchFamily="34" charset="0"/>
            </a:endParaRPr>
          </a:p>
          <a:p>
            <a:pPr marL="0" lvl="0" indent="0" algn="l" rtl="0">
              <a:lnSpc>
                <a:spcPct val="200000"/>
              </a:lnSpc>
              <a:spcBef>
                <a:spcPts val="1200"/>
              </a:spcBef>
              <a:spcAft>
                <a:spcPts val="0"/>
              </a:spcAft>
            </a:pPr>
            <a:endParaRPr i="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370389f0539_0_23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Case study</a:t>
            </a:r>
            <a:endParaRPr dirty="0"/>
          </a:p>
        </p:txBody>
      </p:sp>
      <p:sp>
        <p:nvSpPr>
          <p:cNvPr id="322" name="Google Shape;322;g370389f0539_0_232"/>
          <p:cNvSpPr txBox="1">
            <a:spLocks noGrp="1"/>
          </p:cNvSpPr>
          <p:nvPr>
            <p:ph type="body" idx="1"/>
          </p:nvPr>
        </p:nvSpPr>
        <p:spPr>
          <a:xfrm>
            <a:off x="360000" y="1800000"/>
            <a:ext cx="11305200" cy="41985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Option 1: </a:t>
            </a:r>
            <a:r>
              <a:rPr lang="en-GB" dirty="0">
                <a:solidFill>
                  <a:srgbClr val="000000"/>
                </a:solidFill>
                <a:latin typeface="Arial" panose="020B0604020202020204" pitchFamily="34" charset="0"/>
              </a:rPr>
              <a:t>Installer hired a portable toilet and pre-installed shut-off valves.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Option 2: </a:t>
            </a:r>
            <a:r>
              <a:rPr lang="en-GB" dirty="0">
                <a:solidFill>
                  <a:srgbClr val="000000"/>
                </a:solidFill>
                <a:latin typeface="Arial" panose="020B0604020202020204" pitchFamily="34" charset="0"/>
              </a:rPr>
              <a:t>Installer removed and installed WC within 2 hours (last out, first in).</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Outcome: </a:t>
            </a:r>
            <a:r>
              <a:rPr lang="en-GB" dirty="0">
                <a:solidFill>
                  <a:srgbClr val="000000"/>
                </a:solidFill>
                <a:latin typeface="Arial" panose="020B0604020202020204" pitchFamily="34" charset="0"/>
              </a:rPr>
              <a:t>Work completed with minimal disruption.</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Feedback: </a:t>
            </a:r>
            <a:r>
              <a:rPr lang="en-GB" dirty="0">
                <a:solidFill>
                  <a:srgbClr val="000000"/>
                </a:solidFill>
                <a:latin typeface="Arial" panose="020B0604020202020204" pitchFamily="34" charset="0"/>
              </a:rPr>
              <a:t>Customer left 5-star review and recommended the service.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Case studies show how good planning avoids disruption. In this case, the installer thought about the family’s routine. They chose a weekend to avoid school/work needs. They communicated well and arrived fully prepared. Their professionalism avoided stress and delays.</a:t>
            </a:r>
            <a:endParaRPr dirty="0">
              <a:solidFill>
                <a:srgbClr val="000000"/>
              </a:solidFill>
              <a:latin typeface="Arial" panose="020B0604020202020204"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g370389f0539_0_237"/>
          <p:cNvSpPr txBox="1">
            <a:spLocks noGrp="1"/>
          </p:cNvSpPr>
          <p:nvPr>
            <p:ph type="title"/>
          </p:nvPr>
        </p:nvSpPr>
        <p:spPr>
          <a:xfrm>
            <a:off x="252000" y="972000"/>
            <a:ext cx="11628600" cy="646500"/>
          </a:xfrm>
          <a:prstGeom prst="rect">
            <a:avLst/>
          </a:prstGeom>
        </p:spPr>
        <p:txBody>
          <a:bodyPr spcFirstLastPara="1" wrap="square" lIns="91425" tIns="45700" rIns="91425" bIns="45700" anchor="ctr" anchorCtr="0">
            <a:spAutoFit/>
          </a:bodyPr>
          <a:lstStyle/>
          <a:p>
            <a:pPr marL="0" lvl="0" indent="0" algn="l" rtl="0">
              <a:spcBef>
                <a:spcPts val="0"/>
              </a:spcBef>
              <a:spcAft>
                <a:spcPts val="0"/>
              </a:spcAft>
              <a:buNone/>
            </a:pPr>
            <a:r>
              <a:rPr lang="en-GB" dirty="0"/>
              <a:t>Case study</a:t>
            </a:r>
            <a:endParaRPr dirty="0"/>
          </a:p>
        </p:txBody>
      </p:sp>
      <p:sp>
        <p:nvSpPr>
          <p:cNvPr id="329" name="Google Shape;329;g370389f0539_0_237"/>
          <p:cNvSpPr txBox="1">
            <a:spLocks noGrp="1"/>
          </p:cNvSpPr>
          <p:nvPr>
            <p:ph type="body" idx="1"/>
          </p:nvPr>
        </p:nvSpPr>
        <p:spPr>
          <a:xfrm>
            <a:off x="360000" y="1800000"/>
            <a:ext cx="11483400" cy="4140000"/>
          </a:xfrm>
          <a:prstGeom prst="rect">
            <a:avLst/>
          </a:prstGeom>
        </p:spPr>
        <p:txBody>
          <a:bodyPr spcFirstLastPara="1" wrap="square" lIns="0" tIns="0" rIns="0" bIns="0" anchor="t" anchorCtr="0">
            <a:noAutofit/>
          </a:bodyPr>
          <a:lstStyle/>
          <a:p>
            <a:pPr marL="0" lvl="3" indent="0">
              <a:lnSpc>
                <a:spcPct val="110000"/>
              </a:lnSpc>
              <a:spcBef>
                <a:spcPts val="0"/>
              </a:spcBef>
              <a:spcAft>
                <a:spcPts val="1200"/>
              </a:spcAft>
              <a:buClr>
                <a:srgbClr val="000000">
                  <a:lumMod val="100000"/>
                </a:srgbClr>
              </a:buClr>
              <a:buSzPct val="100000"/>
              <a:buNone/>
            </a:pPr>
            <a:r>
              <a:rPr lang="en-GB" dirty="0">
                <a:solidFill>
                  <a:srgbClr val="000000"/>
                </a:solidFill>
                <a:latin typeface="Arial" panose="020B0604020202020204" pitchFamily="34" charset="0"/>
              </a:rPr>
              <a:t>Lessons: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Always confirm how many bathrooms are in use.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Never assume customers can manage without sanitation.</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Consider cost, convenience, and care.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Plan for alternatives.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Follow up after work is completed.</a:t>
            </a:r>
            <a:endParaRPr dirty="0">
              <a:solidFill>
                <a:srgbClr val="000000"/>
              </a:solidFill>
              <a:latin typeface="Arial" panose="020B0604020202020204" pitchFamily="34" charset="0"/>
            </a:endParaRPr>
          </a:p>
          <a:p>
            <a:pPr marL="0" lvl="0" indent="0" algn="l" rtl="0">
              <a:spcBef>
                <a:spcPts val="1200"/>
              </a:spcBef>
              <a:spcAft>
                <a:spcPts val="1200"/>
              </a:spcAft>
              <a:buNone/>
            </a:pPr>
            <a:endParaRP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g370389f0539_0_244"/>
          <p:cNvSpPr txBox="1">
            <a:spLocks noGrp="1"/>
          </p:cNvSpPr>
          <p:nvPr>
            <p:ph type="title"/>
          </p:nvPr>
        </p:nvSpPr>
        <p:spPr>
          <a:xfrm>
            <a:off x="252000" y="972000"/>
            <a:ext cx="11628600" cy="646500"/>
          </a:xfrm>
          <a:prstGeom prst="rect">
            <a:avLst/>
          </a:prstGeom>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questions</a:t>
            </a:r>
            <a:endParaRPr dirty="0"/>
          </a:p>
        </p:txBody>
      </p:sp>
      <p:sp>
        <p:nvSpPr>
          <p:cNvPr id="336" name="Google Shape;336;g370389f0539_0_244"/>
          <p:cNvSpPr txBox="1">
            <a:spLocks noGrp="1"/>
          </p:cNvSpPr>
          <p:nvPr>
            <p:ph type="body" idx="1"/>
          </p:nvPr>
        </p:nvSpPr>
        <p:spPr>
          <a:xfrm>
            <a:off x="360000" y="1800000"/>
            <a:ext cx="11483400" cy="3833700"/>
          </a:xfrm>
          <a:prstGeom prst="rect">
            <a:avLst/>
          </a:prstGeom>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What would you do if a customer had no water for 24 hours?</a:t>
            </a:r>
            <a:endParaRPr>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How would you explain a delay in parts or delivery?</a:t>
            </a:r>
            <a:endParaRPr>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Can you think of a time better planning could have helped?</a:t>
            </a:r>
            <a:endParaRPr>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What temporary setups could maintain services?</a:t>
            </a:r>
            <a:endParaRPr>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Why must installers communicate clearly and quickly?</a:t>
            </a:r>
            <a:endParaRPr>
              <a:solidFill>
                <a:srgbClr val="000000"/>
              </a:solidFill>
              <a:latin typeface="Arial" panose="020B0604020202020204"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g370389f0539_0_250"/>
          <p:cNvSpPr txBox="1">
            <a:spLocks noGrp="1"/>
          </p:cNvSpPr>
          <p:nvPr>
            <p:ph type="title"/>
          </p:nvPr>
        </p:nvSpPr>
        <p:spPr>
          <a:xfrm>
            <a:off x="252000" y="972000"/>
            <a:ext cx="11628600" cy="646500"/>
          </a:xfrm>
          <a:prstGeom prst="rect">
            <a:avLst/>
          </a:prstGeom>
        </p:spPr>
        <p:txBody>
          <a:bodyPr spcFirstLastPara="1" wrap="square" lIns="91425" tIns="45700" rIns="91425" bIns="45700" anchor="ctr" anchorCtr="0">
            <a:spAutoFit/>
          </a:bodyPr>
          <a:lstStyle/>
          <a:p>
            <a:pPr marL="0" lvl="0" indent="0" algn="l" rtl="0">
              <a:spcBef>
                <a:spcPts val="0"/>
              </a:spcBef>
              <a:spcAft>
                <a:spcPts val="0"/>
              </a:spcAft>
              <a:buNone/>
            </a:pPr>
            <a:r>
              <a:rPr lang="en-GB" dirty="0"/>
              <a:t>Recap</a:t>
            </a:r>
            <a:endParaRPr dirty="0"/>
          </a:p>
        </p:txBody>
      </p:sp>
      <p:sp>
        <p:nvSpPr>
          <p:cNvPr id="343" name="Google Shape;343;g370389f0539_0_250"/>
          <p:cNvSpPr txBox="1">
            <a:spLocks noGrp="1"/>
          </p:cNvSpPr>
          <p:nvPr>
            <p:ph type="body" idx="1"/>
          </p:nvPr>
        </p:nvSpPr>
        <p:spPr>
          <a:xfrm>
            <a:off x="360000" y="1800000"/>
            <a:ext cx="11483400" cy="4176300"/>
          </a:xfrm>
          <a:prstGeom prst="rect">
            <a:avLst/>
          </a:prstGeom>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You’ve now explored the impact of installation work on water, sanitation, and power. We’ve looked at how disruptions happen and how they can be reduced. We examined planning, communication, temporary systems, and legal duties. Through real examples, you saw what good practice looks like.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Keep asking: </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What’s the impact on the customer?</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How can I do this better, safer, and more professionally?</a:t>
            </a:r>
            <a:endParaRPr dirty="0">
              <a:solidFill>
                <a:srgbClr val="000000"/>
              </a:solidFill>
              <a:latin typeface="Arial" panose="020B0604020202020204"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Summary</a:t>
            </a:r>
            <a:endParaRPr dirty="0"/>
          </a:p>
        </p:txBody>
      </p:sp>
      <p:sp>
        <p:nvSpPr>
          <p:cNvPr id="349" name="Google Shape;349;p15"/>
          <p:cNvSpPr txBox="1">
            <a:spLocks noGrp="1"/>
          </p:cNvSpPr>
          <p:nvPr>
            <p:ph type="body" idx="1"/>
          </p:nvPr>
        </p:nvSpPr>
        <p:spPr>
          <a:xfrm>
            <a:off x="360000" y="1800000"/>
            <a:ext cx="11628600" cy="4140000"/>
          </a:xfrm>
          <a:prstGeom prst="rect">
            <a:avLst/>
          </a:prstGeom>
          <a:noFill/>
          <a:ln>
            <a:noFill/>
          </a:ln>
        </p:spPr>
        <p:txBody>
          <a:bodyPr spcFirstLastPara="1" wrap="square" lIns="0" tIns="0" rIns="0" bIns="0" anchor="t" anchorCtr="0">
            <a:noAutofit/>
          </a:bodyPr>
          <a:lstStyle/>
          <a:p>
            <a:pPr marL="0" indent="0">
              <a:spcAft>
                <a:spcPts val="600"/>
              </a:spcAft>
              <a:buClr>
                <a:srgbClr val="000000">
                  <a:lumMod val="100000"/>
                </a:srgbClr>
              </a:buClr>
              <a:buSzPct val="100000"/>
            </a:pPr>
            <a:r>
              <a:rPr lang="en-GB" dirty="0">
                <a:solidFill>
                  <a:srgbClr val="000000"/>
                </a:solidFill>
                <a:latin typeface="Arial" panose="020B0604020202020204" pitchFamily="34" charset="0"/>
              </a:rPr>
              <a:t>You should now be able to:</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Identify</a:t>
            </a:r>
            <a:r>
              <a:rPr lang="en-GB" dirty="0">
                <a:solidFill>
                  <a:srgbClr val="000000"/>
                </a:solidFill>
                <a:latin typeface="Arial" panose="020B0604020202020204" pitchFamily="34" charset="0"/>
              </a:rPr>
              <a:t> different types of essential services affected by installation activities.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Explain</a:t>
            </a:r>
            <a:r>
              <a:rPr lang="en-GB" dirty="0">
                <a:solidFill>
                  <a:srgbClr val="000000"/>
                </a:solidFill>
                <a:latin typeface="Arial" panose="020B0604020202020204" pitchFamily="34" charset="0"/>
              </a:rPr>
              <a:t> the potential impacts of disruptions, including water and sanitation loss.</a:t>
            </a:r>
            <a:endParaRPr dirty="0">
              <a:solidFill>
                <a:srgbClr val="000000"/>
              </a:solidFill>
              <a:latin typeface="Arial" panose="020B0604020202020204" pitchFamily="34" charset="0"/>
            </a:endParaRPr>
          </a:p>
          <a:p>
            <a:pPr marL="252000" lvl="3" indent="-252000">
              <a:lnSpc>
                <a:spcPct val="110000"/>
              </a:lnSpc>
              <a:spcBef>
                <a:spcPts val="0"/>
              </a:spcBef>
              <a:spcAft>
                <a:spcPts val="18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Describe</a:t>
            </a:r>
            <a:r>
              <a:rPr lang="en-GB" dirty="0">
                <a:solidFill>
                  <a:srgbClr val="000000"/>
                </a:solidFill>
                <a:latin typeface="Arial" panose="020B0604020202020204" pitchFamily="34" charset="0"/>
              </a:rPr>
              <a:t> methods to minimise disruption, such as isolation and temporary services.</a:t>
            </a:r>
            <a:endParaRPr dirty="0">
              <a:solidFill>
                <a:srgbClr val="000000"/>
              </a:solidFill>
              <a:latin typeface="Arial" panose="020B0604020202020204" pitchFamily="34" charset="0"/>
            </a:endParaRPr>
          </a:p>
          <a:p>
            <a:pPr marL="0" indent="0">
              <a:spcAft>
                <a:spcPts val="600"/>
              </a:spcAft>
              <a:buClr>
                <a:srgbClr val="000000">
                  <a:lumMod val="100000"/>
                </a:srgbClr>
              </a:buClr>
              <a:buSzPct val="100000"/>
            </a:pPr>
            <a:r>
              <a:rPr lang="en-GB" dirty="0">
                <a:solidFill>
                  <a:srgbClr val="000000"/>
                </a:solidFill>
                <a:latin typeface="Arial" panose="020B0604020202020204" pitchFamily="34" charset="0"/>
              </a:rPr>
              <a:t>You might also be able to:</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Plan</a:t>
            </a:r>
            <a:r>
              <a:rPr lang="en-GB" dirty="0">
                <a:solidFill>
                  <a:srgbClr val="000000"/>
                </a:solidFill>
                <a:latin typeface="Arial" panose="020B0604020202020204" pitchFamily="34" charset="0"/>
              </a:rPr>
              <a:t> for unexpected delays and maintain service continuity.</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Justify</a:t>
            </a:r>
            <a:r>
              <a:rPr lang="en-GB" dirty="0">
                <a:solidFill>
                  <a:srgbClr val="000000"/>
                </a:solidFill>
                <a:latin typeface="Arial" panose="020B0604020202020204" pitchFamily="34" charset="0"/>
              </a:rPr>
              <a:t> choices made to reduce disruption and improve customer satisfaction.</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sz="22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16"/>
          <p:cNvSpPr txBox="1"/>
          <p:nvPr/>
        </p:nvSpPr>
        <p:spPr>
          <a:xfrm>
            <a:off x="3687461" y="1700599"/>
            <a:ext cx="5040000"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5400" dirty="0">
                <a:solidFill>
                  <a:srgbClr val="FC4421"/>
                </a:solidFill>
                <a:latin typeface="Arial"/>
                <a:ea typeface="Arial"/>
                <a:cs typeface="Arial"/>
                <a:sym typeface="Arial"/>
              </a:rPr>
              <a:t>Any questions?</a:t>
            </a:r>
            <a:endParaRPr dirty="0"/>
          </a:p>
        </p:txBody>
      </p:sp>
      <p:sp>
        <p:nvSpPr>
          <p:cNvPr id="2" name="TextBox 1">
            <a:extLst>
              <a:ext uri="{FF2B5EF4-FFF2-40B4-BE49-F238E27FC236}">
                <a16:creationId xmlns:a16="http://schemas.microsoft.com/office/drawing/2014/main" id="{8070F97D-EDC0-2B31-067B-696152C43976}"/>
              </a:ext>
            </a:extLst>
          </p:cNvPr>
          <p:cNvSpPr txBox="1"/>
          <p:nvPr/>
        </p:nvSpPr>
        <p:spPr>
          <a:xfrm>
            <a:off x="467358" y="3571368"/>
            <a:ext cx="11304908" cy="2031325"/>
          </a:xfrm>
          <a:prstGeom prst="rect">
            <a:avLst/>
          </a:prstGeom>
          <a:noFill/>
        </p:spPr>
        <p:txBody>
          <a:bodyPr wrap="square">
            <a:spAutoFit/>
          </a:bodyPr>
          <a:lstStyle/>
          <a:p>
            <a:pPr algn="l" fontAlgn="base">
              <a:buNone/>
            </a:pPr>
            <a:r>
              <a:rPr lang="en-GB" sz="1800" b="0" i="0" dirty="0">
                <a:solidFill>
                  <a:srgbClr val="000000"/>
                </a:solidFill>
                <a:effectLst/>
                <a:latin typeface="inherit"/>
              </a:rPr>
              <a:t>Copyright in this document belongs to and is used under licence from the Department for Education, © 2025.</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‘T-LEVELS’ and ‘T Level’ are registered trademarks of the Department for Education.</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WJEC is authorised by the Department for Education to develop and deliver this T Level Technical Qualification.</a:t>
            </a:r>
          </a:p>
          <a:p>
            <a:pPr algn="l" fontAlgn="base">
              <a:buNone/>
            </a:pPr>
            <a:endParaRPr lang="en-GB" sz="1800" dirty="0">
              <a:solidFill>
                <a:srgbClr val="000000"/>
              </a:solidFill>
              <a:latin typeface="inherit"/>
            </a:endParaRPr>
          </a:p>
          <a:p>
            <a:r>
              <a:rPr lang="en-US" altLang="en-US" sz="1800" dirty="0">
                <a:solidFill>
                  <a:srgbClr val="000000"/>
                </a:solidFill>
                <a:latin typeface="inherit"/>
              </a:rPr>
              <a:t>WJEC operates in England under the name </a:t>
            </a:r>
            <a:r>
              <a:rPr lang="en-US" altLang="en-US" sz="1800" dirty="0" err="1">
                <a:solidFill>
                  <a:srgbClr val="000000"/>
                </a:solidFill>
                <a:latin typeface="inherit"/>
              </a:rPr>
              <a:t>Eduqas</a:t>
            </a:r>
            <a:r>
              <a:rPr lang="en-US" altLang="en-US" sz="1800" dirty="0">
                <a:solidFill>
                  <a:srgbClr val="000000"/>
                </a:solidFill>
                <a:latin typeface="inherit"/>
              </a:rPr>
              <a:t> which is a registered trademark of WJEC.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g370389f0539_0_6"/>
          <p:cNvSpPr txBox="1">
            <a:spLocks noGrp="1"/>
          </p:cNvSpPr>
          <p:nvPr>
            <p:ph type="title"/>
          </p:nvPr>
        </p:nvSpPr>
        <p:spPr>
          <a:xfrm>
            <a:off x="252000" y="972105"/>
            <a:ext cx="11628600" cy="646290"/>
          </a:xfrm>
          <a:prstGeom prst="rect">
            <a:avLst/>
          </a:prstGeom>
          <a:noFill/>
          <a:ln>
            <a:noFill/>
          </a:ln>
        </p:spPr>
        <p:txBody>
          <a:bodyPr spcFirstLastPara="1" wrap="square" lIns="91425" tIns="45700" rIns="91425" bIns="45700" anchor="ctr" anchorCtr="0">
            <a:spAutoFit/>
          </a:bodyPr>
          <a:lstStyle/>
          <a:p>
            <a:pPr lvl="3">
              <a:buClr>
                <a:srgbClr val="000000">
                  <a:lumMod val="100000"/>
                </a:srgbClr>
              </a:buClr>
              <a:buSzPct val="100000"/>
              <a:buFont typeface="Arial" panose="020B0604020202020204" pitchFamily="34" charset="0"/>
            </a:pPr>
            <a:r>
              <a:rPr lang="en-GB" sz="3600" dirty="0">
                <a:solidFill>
                  <a:srgbClr val="FC4421"/>
                </a:solidFill>
                <a:latin typeface="Arial" panose="020B0604020202020204" pitchFamily="34" charset="0"/>
              </a:rPr>
              <a:t>What are essential services? (2)</a:t>
            </a:r>
          </a:p>
        </p:txBody>
      </p:sp>
      <p:sp>
        <p:nvSpPr>
          <p:cNvPr id="65" name="Google Shape;65;g370389f0539_0_6"/>
          <p:cNvSpPr txBox="1">
            <a:spLocks noGrp="1"/>
          </p:cNvSpPr>
          <p:nvPr>
            <p:ph type="body" idx="1"/>
          </p:nvPr>
        </p:nvSpPr>
        <p:spPr>
          <a:xfrm>
            <a:off x="360000" y="1810758"/>
            <a:ext cx="9960694" cy="4140000"/>
          </a:xfrm>
          <a:prstGeom prst="rect">
            <a:avLst/>
          </a:prstGeom>
          <a:noFill/>
          <a:ln>
            <a:noFill/>
          </a:ln>
        </p:spPr>
        <p:txBody>
          <a:bodyPr spcFirstLastPara="1" wrap="square" lIns="0" tIns="0" rIns="0" bIns="0" anchor="t" anchorCtr="0">
            <a:noAutofit/>
          </a:bodyPr>
          <a:lstStyle/>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rPr>
              <a:t>Water supply (cold and hot) </a:t>
            </a:r>
            <a:r>
              <a:rPr lang="en-US" dirty="0">
                <a:solidFill>
                  <a:srgbClr val="0070C0"/>
                </a:solidFill>
                <a:hlinkClick r:id="rId3">
                  <a:extLst>
                    <a:ext uri="{A12FA001-AC4F-418D-AE19-62706E023703}">
                      <ahyp:hlinkClr xmlns:ahyp="http://schemas.microsoft.com/office/drawing/2018/hyperlinkcolor" val="tx"/>
                    </a:ext>
                  </a:extLst>
                </a:hlinkClick>
              </a:rPr>
              <a:t>Approved Document G</a:t>
            </a:r>
            <a:r>
              <a:rPr lang="en-US" dirty="0">
                <a:solidFill>
                  <a:srgbClr val="0070C0"/>
                </a:solidFill>
              </a:rPr>
              <a:t> </a:t>
            </a:r>
            <a:r>
              <a:rPr lang="en-US" dirty="0">
                <a:solidFill>
                  <a:srgbClr val="000000"/>
                </a:solidFill>
              </a:rPr>
              <a:t>(G1/G2/G3).</a:t>
            </a:r>
            <a:endParaRPr lang="en-US" dirty="0">
              <a:solidFill>
                <a:srgbClr val="000000"/>
              </a:solidFill>
              <a:latin typeface="Arial" panose="020B0604020202020204" pitchFamily="34" charset="0"/>
            </a:endParaRP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rPr>
              <a:t>Sanitation (toilets, basins, showers) </a:t>
            </a:r>
            <a:r>
              <a:rPr lang="en-US" dirty="0">
                <a:solidFill>
                  <a:srgbClr val="0070C0"/>
                </a:solidFill>
                <a:hlinkClick r:id="rId3">
                  <a:extLst>
                    <a:ext uri="{A12FA001-AC4F-418D-AE19-62706E023703}">
                      <ahyp:hlinkClr xmlns:ahyp="http://schemas.microsoft.com/office/drawing/2018/hyperlinkcolor" val="tx"/>
                    </a:ext>
                  </a:extLst>
                </a:hlinkClick>
              </a:rPr>
              <a:t>Approved Document G</a:t>
            </a:r>
            <a:r>
              <a:rPr lang="en-US" dirty="0">
                <a:solidFill>
                  <a:srgbClr val="0070C0"/>
                </a:solidFill>
              </a:rPr>
              <a:t> </a:t>
            </a:r>
            <a:r>
              <a:rPr lang="en-US" dirty="0">
                <a:solidFill>
                  <a:srgbClr val="000000"/>
                </a:solidFill>
              </a:rPr>
              <a:t>(G4/G5).</a:t>
            </a:r>
            <a:endParaRPr dirty="0">
              <a:solidFill>
                <a:srgbClr val="000000"/>
              </a:solidFill>
              <a:latin typeface="Arial" panose="020B0604020202020204" pitchFamily="34" charset="0"/>
            </a:endParaRPr>
          </a:p>
          <a:p>
            <a:pPr marL="251460" indent="-251460">
              <a:spcAft>
                <a:spcPts val="1200"/>
              </a:spcAft>
              <a:buSzPct val="100000"/>
              <a:buFont typeface="Arial" panose="020B0604020202020204" pitchFamily="34" charset="0"/>
              <a:buChar char="•"/>
            </a:pPr>
            <a:r>
              <a:rPr lang="en-US" dirty="0">
                <a:solidFill>
                  <a:srgbClr val="000000"/>
                </a:solidFill>
              </a:rPr>
              <a:t>Drainage </a:t>
            </a:r>
            <a:r>
              <a:rPr lang="en-US" dirty="0">
                <a:solidFill>
                  <a:srgbClr val="0070C0"/>
                </a:solidFill>
                <a:hlinkClick r:id="rId4">
                  <a:extLst>
                    <a:ext uri="{A12FA001-AC4F-418D-AE19-62706E023703}">
                      <ahyp:hlinkClr xmlns:ahyp="http://schemas.microsoft.com/office/drawing/2018/hyperlinkcolor" val="tx"/>
                    </a:ext>
                  </a:extLst>
                </a:hlinkClick>
              </a:rPr>
              <a:t>Approved Document H.</a:t>
            </a: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rPr>
              <a:t>Heating systems.</a:t>
            </a:r>
            <a:endParaRPr dirty="0">
              <a:solidFill>
                <a:srgbClr val="000000"/>
              </a:solidFill>
              <a:latin typeface="Arial" panose="020B0604020202020204" pitchFamily="34" charset="0"/>
            </a:endParaRP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Electrical supply and lighting.</a:t>
            </a:r>
            <a:endParaRPr dirty="0">
              <a:solidFill>
                <a:srgbClr val="000000"/>
              </a:solidFill>
              <a:latin typeface="Arial" panose="020B0604020202020204" pitchFamily="34" charset="0"/>
            </a:endParaRP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Data and communication lines.</a:t>
            </a:r>
            <a:endParaRPr dirty="0">
              <a:solidFill>
                <a:srgbClr val="000000"/>
              </a:solidFill>
              <a:latin typeface="Arial" panose="020B0604020202020204" pitchFamily="34" charset="0"/>
            </a:endParaRPr>
          </a:p>
          <a:p>
            <a:pPr marL="342900" lvl="0" indent="-342900" algn="l" rtl="0">
              <a:lnSpc>
                <a:spcPct val="110000"/>
              </a:lnSpc>
              <a:spcBef>
                <a:spcPts val="1200"/>
              </a:spcBef>
              <a:spcAft>
                <a:spcPts val="0"/>
              </a:spcAft>
              <a:buFont typeface="Arial" panose="020B0604020202020204" pitchFamily="34" charset="0"/>
              <a:buChar char="•"/>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g370389f0539_0_1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What are essential services? (3)</a:t>
            </a:r>
          </a:p>
        </p:txBody>
      </p:sp>
      <p:sp>
        <p:nvSpPr>
          <p:cNvPr id="71" name="Google Shape;71;g370389f0539_0_1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Service interruptions can affect vulnerable individuals disproportionately. Planning and consultation help avoid inconvenience and danger.</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Understanding how each service functions and interlinks is crucial and clear mapping of the service layout is vital for isolation and reinstatement.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Installers must treat these services with care and professionalism.</a:t>
            </a:r>
            <a:endParaRPr dirty="0">
              <a:solidFill>
                <a:srgbClr val="000000"/>
              </a:solidFill>
              <a:latin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g370389f0539_0_1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Types of installation work that cause disruption (1)</a:t>
            </a:r>
          </a:p>
        </p:txBody>
      </p:sp>
      <p:sp>
        <p:nvSpPr>
          <p:cNvPr id="77" name="Google Shape;77;g370389f0539_0_19"/>
          <p:cNvSpPr txBox="1">
            <a:spLocks noGrp="1"/>
          </p:cNvSpPr>
          <p:nvPr>
            <p:ph type="body" idx="1"/>
          </p:nvPr>
        </p:nvSpPr>
        <p:spPr>
          <a:xfrm>
            <a:off x="360000" y="1800000"/>
            <a:ext cx="9360300" cy="38778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Full pipework replacements.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Boiler changes or upgrades.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Bathroom/kitchen refits.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Sanitation system reworks.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Radiator relocations.</a:t>
            </a:r>
            <a:endParaRPr dirty="0">
              <a:solidFill>
                <a:srgbClr val="000000"/>
              </a:solidFill>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370389f0539_0_2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Types of installation work that cause disruption (2)</a:t>
            </a:r>
          </a:p>
        </p:txBody>
      </p:sp>
      <p:sp>
        <p:nvSpPr>
          <p:cNvPr id="83" name="Google Shape;83;g370389f0539_0_2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Groundworks often affect incoming mains or waste lines.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Ceiling and wall access can interrupt electrical and water lines.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Storage tank or CWSC changes may require long drainage and refill times.</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Any fixture disconnection can impact more than one service.</a:t>
            </a:r>
            <a:endParaRPr dirty="0">
              <a:solidFill>
                <a:srgbClr val="000000"/>
              </a:solidFill>
              <a:latin typeface="Arial" panose="020B0604020202020204" pitchFamily="34" charset="0"/>
            </a:endParaRPr>
          </a:p>
          <a:p>
            <a:pPr marL="252000" lvl="3" indent="-252000">
              <a:lnSpc>
                <a:spcPct val="110000"/>
              </a:lnSpc>
              <a:spcBef>
                <a:spcPts val="0"/>
              </a:spcBef>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Staged work may reduce impact but requires planning.</a:t>
            </a:r>
            <a:endParaRPr dirty="0">
              <a:solidFill>
                <a:srgbClr val="000000"/>
              </a:solidFill>
              <a:latin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g370389f0539_0_2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Types of installation work that cause disruption (3)</a:t>
            </a:r>
          </a:p>
        </p:txBody>
      </p:sp>
      <p:sp>
        <p:nvSpPr>
          <p:cNvPr id="89" name="Google Shape;89;g370389f0539_0_29"/>
          <p:cNvSpPr txBox="1">
            <a:spLocks noGrp="1"/>
          </p:cNvSpPr>
          <p:nvPr>
            <p:ph type="body" idx="1"/>
          </p:nvPr>
        </p:nvSpPr>
        <p:spPr>
          <a:xfrm>
            <a:off x="360000" y="1800000"/>
            <a:ext cx="7474423"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buFont typeface="Arial" panose="020B0604020202020204" pitchFamily="34" charset="0"/>
            </a:pPr>
            <a:r>
              <a:rPr lang="en-GB" dirty="0">
                <a:solidFill>
                  <a:srgbClr val="000000"/>
                </a:solidFill>
              </a:rPr>
              <a:t>Disruption depends on property layout and system design. Older homes may lack modern isolation features. Working without proper preparation can extend outages. </a:t>
            </a:r>
            <a:endParaRPr lang="en-US" dirty="0">
              <a:solidFill>
                <a:srgbClr val="000000"/>
              </a:solidFill>
            </a:endParaRPr>
          </a:p>
          <a:p>
            <a:pPr marL="0" indent="0">
              <a:spcAft>
                <a:spcPts val="1200"/>
              </a:spcAft>
              <a:buFont typeface="Arial" panose="020B0604020202020204" pitchFamily="34" charset="0"/>
            </a:pPr>
            <a:r>
              <a:rPr lang="en-GB" dirty="0">
                <a:solidFill>
                  <a:srgbClr val="000000"/>
                </a:solidFill>
              </a:rPr>
              <a:t>Installers should factor in unforeseen problems like access or material quality. Client consultation before work begins is essential. Prolonged system shutdown could increase legionella risk due to water stagnation.</a:t>
            </a:r>
          </a:p>
        </p:txBody>
      </p:sp>
      <p:pic>
        <p:nvPicPr>
          <p:cNvPr id="90" name="Google Shape;90;g370389f0539_0_29"/>
          <p:cNvPicPr preferRelativeResize="0">
            <a:picLocks noChangeAspect="1"/>
          </p:cNvPicPr>
          <p:nvPr/>
        </p:nvPicPr>
        <p:blipFill>
          <a:blip r:embed="rId3"/>
          <a:srcRect/>
          <a:stretch/>
        </p:blipFill>
        <p:spPr>
          <a:xfrm>
            <a:off x="7920000" y="1800000"/>
            <a:ext cx="3960000" cy="2894759"/>
          </a:xfrm>
          <a:prstGeom prst="rect">
            <a:avLst/>
          </a:prstGeom>
          <a:noFill/>
          <a:ln>
            <a:noFill/>
          </a:ln>
        </p:spPr>
      </p:pic>
      <p:sp>
        <p:nvSpPr>
          <p:cNvPr id="2" name="TextBox 1">
            <a:extLst>
              <a:ext uri="{FF2B5EF4-FFF2-40B4-BE49-F238E27FC236}">
                <a16:creationId xmlns:a16="http://schemas.microsoft.com/office/drawing/2014/main" id="{1D5C991F-95B8-D794-14F0-430968ABE154}"/>
              </a:ext>
            </a:extLst>
          </p:cNvPr>
          <p:cNvSpPr txBox="1"/>
          <p:nvPr/>
        </p:nvSpPr>
        <p:spPr>
          <a:xfrm>
            <a:off x="251563" y="5383505"/>
            <a:ext cx="895781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0070C0"/>
                </a:solidFill>
                <a:cs typeface="Segoe UI"/>
              </a:rPr>
              <a:t>​</a:t>
            </a:r>
            <a:r>
              <a:rPr lang="en-GB" sz="2400" u="sng" dirty="0">
                <a:solidFill>
                  <a:srgbClr val="0070C0"/>
                </a:solidFill>
                <a:cs typeface="Segoe UI"/>
                <a:hlinkClick r:id="rId4">
                  <a:extLst>
                    <a:ext uri="{A12FA001-AC4F-418D-AE19-62706E023703}">
                      <ahyp:hlinkClr xmlns:ahyp="http://schemas.microsoft.com/office/drawing/2018/hyperlinkcolor" val="tx"/>
                    </a:ext>
                  </a:extLst>
                </a:hlinkClick>
              </a:rPr>
              <a:t>Legionnaires disease - Technical Guidance HSG274 - page 79</a:t>
            </a:r>
            <a:r>
              <a:rPr lang="en-GB" sz="2400" dirty="0">
                <a:solidFill>
                  <a:srgbClr val="0070C0"/>
                </a:solidFill>
                <a:cs typeface="Segoe UI"/>
              </a:rPr>
              <a:t>​</a:t>
            </a:r>
            <a:endParaRPr lang="en-US" dirty="0">
              <a:solidFill>
                <a:srgbClr val="0070C0"/>
              </a:solidFill>
            </a:endParaRPr>
          </a:p>
        </p:txBody>
      </p:sp>
    </p:spTree>
  </p:cSld>
  <p:clrMapOvr>
    <a:masterClrMapping/>
  </p:clrMapOvr>
</p:sld>
</file>

<file path=ppt/theme/theme1.xml><?xml version="1.0" encoding="utf-8"?>
<a:theme xmlns:a="http://schemas.openxmlformats.org/drawingml/2006/main" name="1_Default Design">
  <a:themeElements>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DD05C0E7E0E414EB79F81A23986EA6A" ma:contentTypeVersion="11" ma:contentTypeDescription="Create a new document." ma:contentTypeScope="" ma:versionID="a35201a8bc688b2d88f5dbb6e1211090">
  <xsd:schema xmlns:xsd="http://www.w3.org/2001/XMLSchema" xmlns:xs="http://www.w3.org/2001/XMLSchema" xmlns:p="http://schemas.microsoft.com/office/2006/metadata/properties" xmlns:ns2="7c04300a-231c-4281-9146-a98f6f4a7aff" xmlns:ns3="01e15224-84b2-4570-bdea-a67bb94d0921" targetNamespace="http://schemas.microsoft.com/office/2006/metadata/properties" ma:root="true" ma:fieldsID="b4e4d11d21b039030c9a48cd9f3673c2" ns2:_="" ns3:_="">
    <xsd:import namespace="7c04300a-231c-4281-9146-a98f6f4a7aff"/>
    <xsd:import namespace="01e15224-84b2-4570-bdea-a67bb94d09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04300a-231c-4281-9146-a98f6f4a7a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d004107-dac0-45af-83fb-11757b2c839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15224-84b2-4570-bdea-a67bb94d092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8a52c73-49a1-4329-875b-4831fc8e3540}" ma:internalName="TaxCatchAll" ma:showField="CatchAllData" ma:web="01e15224-84b2-4570-bdea-a67bb94d0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1e15224-84b2-4570-bdea-a67bb94d0921" xsi:nil="true"/>
    <lcf76f155ced4ddcb4097134ff3c332f xmlns="7c04300a-231c-4281-9146-a98f6f4a7af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2C066C7-96FA-420A-BDAA-03185FEAB7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04300a-231c-4281-9146-a98f6f4a7aff"/>
    <ds:schemaRef ds:uri="01e15224-84b2-4570-bdea-a67bb94d09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5E06D5-DD20-4791-8CC6-9F3FFBCA883B}">
  <ds:schemaRefs>
    <ds:schemaRef ds:uri="http://schemas.microsoft.com/sharepoint/v3/contenttype/forms"/>
  </ds:schemaRefs>
</ds:datastoreItem>
</file>

<file path=customXml/itemProps3.xml><?xml version="1.0" encoding="utf-8"?>
<ds:datastoreItem xmlns:ds="http://schemas.openxmlformats.org/officeDocument/2006/customXml" ds:itemID="{D558386F-04FD-459A-83B1-8BEF5AECEF25}">
  <ds:schemaRefs>
    <ds:schemaRef ds:uri="http://www.w3.org/XML/1998/namespace"/>
    <ds:schemaRef ds:uri="7c04300a-231c-4281-9146-a98f6f4a7aff"/>
    <ds:schemaRef ds:uri="http://schemas.microsoft.com/office/2006/documentManagement/types"/>
    <ds:schemaRef ds:uri="http://schemas.openxmlformats.org/package/2006/metadata/core-properties"/>
    <ds:schemaRef ds:uri="http://purl.org/dc/terms/"/>
    <ds:schemaRef ds:uri="01e15224-84b2-4570-bdea-a67bb94d0921"/>
    <ds:schemaRef ds:uri="http://purl.org/dc/dcmitype/"/>
    <ds:schemaRef ds:uri="http://purl.org/dc/elements/1.1/"/>
    <ds:schemaRef ds:uri="http://schemas.microsoft.com/office/infopath/2007/PartnerControls"/>
    <ds:schemaRef ds:uri="http://schemas.microsoft.com/office/2006/metadata/properties"/>
  </ds:schemaRefs>
</ds:datastoreItem>
</file>

<file path=docMetadata/LabelInfo.xml><?xml version="1.0" encoding="utf-8"?>
<clbl:labelList xmlns:clbl="http://schemas.microsoft.com/office/2020/mipLabelMetadata">
  <clbl:label id="{cdb5124c-a56e-47e1-8444-7a6f9085be98}" enabled="1" method="Standard" siteId="{0b26221c-c008-47b1-94c7-58a0b89761cc}" removed="0"/>
</clbl:labelList>
</file>

<file path=docProps/app.xml><?xml version="1.0" encoding="utf-8"?>
<Properties xmlns="http://schemas.openxmlformats.org/officeDocument/2006/extended-properties" xmlns:vt="http://schemas.openxmlformats.org/officeDocument/2006/docPropsVTypes">
  <TotalTime>83</TotalTime>
  <Words>2836</Words>
  <Application>Microsoft Office PowerPoint</Application>
  <PresentationFormat>Custom</PresentationFormat>
  <Paragraphs>279</Paragraphs>
  <Slides>49</Slides>
  <Notes>49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Aptos</vt:lpstr>
      <vt:lpstr>Arial</vt:lpstr>
      <vt:lpstr>inherit</vt:lpstr>
      <vt:lpstr>Segoe UI</vt:lpstr>
      <vt:lpstr>1_Default Design</vt:lpstr>
      <vt:lpstr>PowerPoint Presentation</vt:lpstr>
      <vt:lpstr>Starter</vt:lpstr>
      <vt:lpstr>Objectives </vt:lpstr>
      <vt:lpstr>What are essential services? (1)</vt:lpstr>
      <vt:lpstr>What are essential services? (2)</vt:lpstr>
      <vt:lpstr>What are essential services? (3)</vt:lpstr>
      <vt:lpstr>Types of installation work that cause disruption (1)</vt:lpstr>
      <vt:lpstr>Types of installation work that cause disruption (2)</vt:lpstr>
      <vt:lpstr>Types of installation work that cause disruption (3)</vt:lpstr>
      <vt:lpstr>Summary: Risk areas in common works</vt:lpstr>
      <vt:lpstr>Impact: No water (1)</vt:lpstr>
      <vt:lpstr>Impact: No water (2)</vt:lpstr>
      <vt:lpstr>Impact: No water (3)</vt:lpstr>
      <vt:lpstr>Impact: No water (4)</vt:lpstr>
      <vt:lpstr>Temporary water loss (1)</vt:lpstr>
      <vt:lpstr>Temporary water loss (2)</vt:lpstr>
      <vt:lpstr>Temporary water loss (3)</vt:lpstr>
      <vt:lpstr>No sanitation access (1)</vt:lpstr>
      <vt:lpstr>No sanitation access (2)</vt:lpstr>
      <vt:lpstr>No sanitation access (3)</vt:lpstr>
      <vt:lpstr>Cost-related disability issues (1)</vt:lpstr>
      <vt:lpstr>Cost-related disability issues (2)</vt:lpstr>
      <vt:lpstr>Isolation of services (1)</vt:lpstr>
      <vt:lpstr>Isolation of services (2)</vt:lpstr>
      <vt:lpstr>Knowledge check Q1</vt:lpstr>
      <vt:lpstr>Knowledge check Q2</vt:lpstr>
      <vt:lpstr>Knowledge check Q3</vt:lpstr>
      <vt:lpstr>Knowledge check Q4</vt:lpstr>
      <vt:lpstr>Knowledge check Q5</vt:lpstr>
      <vt:lpstr>Knowledge check – answers</vt:lpstr>
      <vt:lpstr>Temporary services (1)</vt:lpstr>
      <vt:lpstr>Temporary services (2)</vt:lpstr>
      <vt:lpstr>Working out of hours (1)</vt:lpstr>
      <vt:lpstr>Working out of hours (2)</vt:lpstr>
      <vt:lpstr>Communication with customers (1)</vt:lpstr>
      <vt:lpstr>Communication with customers (2)</vt:lpstr>
      <vt:lpstr>Legal and regulatory considerations (1)</vt:lpstr>
      <vt:lpstr>Legal and regulatory considerations (2)</vt:lpstr>
      <vt:lpstr>Legal and regulatory considerations (3)</vt:lpstr>
      <vt:lpstr>Summary of impacts (1)</vt:lpstr>
      <vt:lpstr>Summary of impacts (2)</vt:lpstr>
      <vt:lpstr>Summary of impacts (3)</vt:lpstr>
      <vt:lpstr>Case study</vt:lpstr>
      <vt:lpstr>Case study</vt:lpstr>
      <vt:lpstr>Case study</vt:lpstr>
      <vt:lpstr>Final questions</vt:lpstr>
      <vt:lpstr>Recap</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Mark Thirlwell</dc:creator>
  <cp:lastModifiedBy>Hazell, Danielle</cp:lastModifiedBy>
  <cp:revision>55</cp:revision>
  <dcterms:created xsi:type="dcterms:W3CDTF">2025-04-15T10:44:23Z</dcterms:created>
  <dcterms:modified xsi:type="dcterms:W3CDTF">2025-10-29T22:06:24Z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666724-00ca-41b5-b6fa-015eacb44368_Enabled">
    <vt:lpwstr>true</vt:lpwstr>
  </property>
  <property fmtid="{D5CDD505-2E9C-101B-9397-08002B2CF9AE}" pid="3" name="MSIP_Label_a3666724-00ca-41b5-b6fa-015eacb44368_SetDate">
    <vt:lpwstr>2025-04-10T10:14:23Z</vt:lpwstr>
  </property>
  <property fmtid="{D5CDD505-2E9C-101B-9397-08002B2CF9AE}" pid="4" name="MSIP_Label_a3666724-00ca-41b5-b6fa-015eacb44368_Method">
    <vt:lpwstr>Privileged</vt:lpwstr>
  </property>
  <property fmtid="{D5CDD505-2E9C-101B-9397-08002B2CF9AE}" pid="5" name="MSIP_Label_a3666724-00ca-41b5-b6fa-015eacb44368_Name">
    <vt:lpwstr>Internal</vt:lpwstr>
  </property>
  <property fmtid="{D5CDD505-2E9C-101B-9397-08002B2CF9AE}" pid="6" name="MSIP_Label_a3666724-00ca-41b5-b6fa-015eacb44368_SiteId">
    <vt:lpwstr>b6d3492e-0aa1-4a60-840d-b706a96e670d</vt:lpwstr>
  </property>
  <property fmtid="{D5CDD505-2E9C-101B-9397-08002B2CF9AE}" pid="7" name="MSIP_Label_a3666724-00ca-41b5-b6fa-015eacb44368_ActionId">
    <vt:lpwstr>e858918b-4881-4444-b984-9dbe2495d330</vt:lpwstr>
  </property>
  <property fmtid="{D5CDD505-2E9C-101B-9397-08002B2CF9AE}" pid="8" name="MSIP_Label_a3666724-00ca-41b5-b6fa-015eacb44368_ContentBits">
    <vt:lpwstr>1</vt:lpwstr>
  </property>
  <property fmtid="{D5CDD505-2E9C-101B-9397-08002B2CF9AE}" pid="9" name="MSIP_Label_a3666724-00ca-41b5-b6fa-015eacb44368_Tag">
    <vt:lpwstr>10, 0, 1, 1</vt:lpwstr>
  </property>
  <property fmtid="{D5CDD505-2E9C-101B-9397-08002B2CF9AE}" pid="10" name="ContentTypeId">
    <vt:lpwstr>0x010100CDD05C0E7E0E414EB79F81A23986EA6A</vt:lpwstr>
  </property>
  <property fmtid="{D5CDD505-2E9C-101B-9397-08002B2CF9AE}" pid="11" name="MediaServiceImageTags">
    <vt:lpwstr/>
  </property>
</Properties>
</file>